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599525" cy="32399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3" d="100"/>
          <a:sy n="23" d="100"/>
        </p:scale>
        <p:origin x="25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19965" y="5302386"/>
            <a:ext cx="18359596" cy="11279752"/>
          </a:xfrm>
        </p:spPr>
        <p:txBody>
          <a:bodyPr anchor="b"/>
          <a:lstStyle>
            <a:lvl1pPr algn="ctr">
              <a:defRPr sz="14173"/>
            </a:lvl1pPr>
          </a:lstStyle>
          <a:p>
            <a:r>
              <a:rPr lang="en-US"/>
              <a:t>Click to edit Master title style</a:t>
            </a:r>
            <a:endParaRPr lang="en-US" dirty="0"/>
          </a:p>
        </p:txBody>
      </p:sp>
      <p:sp>
        <p:nvSpPr>
          <p:cNvPr id="3" name="Subtitle 2"/>
          <p:cNvSpPr>
            <a:spLocks noGrp="1"/>
          </p:cNvSpPr>
          <p:nvPr>
            <p:ph type="subTitle" idx="1"/>
          </p:nvPr>
        </p:nvSpPr>
        <p:spPr>
          <a:xfrm>
            <a:off x="2699941" y="17017128"/>
            <a:ext cx="16199644" cy="7822326"/>
          </a:xfrm>
        </p:spPr>
        <p:txBody>
          <a:bodyPr/>
          <a:lstStyle>
            <a:lvl1pPr marL="0" indent="0" algn="ctr">
              <a:buNone/>
              <a:defRPr sz="5669"/>
            </a:lvl1pPr>
            <a:lvl2pPr marL="1079998" indent="0" algn="ctr">
              <a:buNone/>
              <a:defRPr sz="4724"/>
            </a:lvl2pPr>
            <a:lvl3pPr marL="2159996" indent="0" algn="ctr">
              <a:buNone/>
              <a:defRPr sz="4252"/>
            </a:lvl3pPr>
            <a:lvl4pPr marL="3239994" indent="0" algn="ctr">
              <a:buNone/>
              <a:defRPr sz="3780"/>
            </a:lvl4pPr>
            <a:lvl5pPr marL="4319991" indent="0" algn="ctr">
              <a:buNone/>
              <a:defRPr sz="3780"/>
            </a:lvl5pPr>
            <a:lvl6pPr marL="5399989" indent="0" algn="ctr">
              <a:buNone/>
              <a:defRPr sz="3780"/>
            </a:lvl6pPr>
            <a:lvl7pPr marL="6479987" indent="0" algn="ctr">
              <a:buNone/>
              <a:defRPr sz="3780"/>
            </a:lvl7pPr>
            <a:lvl8pPr marL="7559985" indent="0" algn="ctr">
              <a:buNone/>
              <a:defRPr sz="3780"/>
            </a:lvl8pPr>
            <a:lvl9pPr marL="8639983" indent="0" algn="ctr">
              <a:buNone/>
              <a:defRPr sz="37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8C48E8-6DCC-43E7-B928-4ABB54F627DA}" type="datetimeFigureOut">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0FAA6-5813-4798-B73F-C385913CCE82}" type="slidenum">
              <a:rPr lang="en-GB" smtClean="0"/>
              <a:t>‹#›</a:t>
            </a:fld>
            <a:endParaRPr lang="en-GB"/>
          </a:p>
        </p:txBody>
      </p:sp>
    </p:spTree>
    <p:extLst>
      <p:ext uri="{BB962C8B-B14F-4D97-AF65-F5344CB8AC3E}">
        <p14:creationId xmlns:p14="http://schemas.microsoft.com/office/powerpoint/2010/main" val="1722636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8C48E8-6DCC-43E7-B928-4ABB54F627DA}" type="datetimeFigureOut">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0FAA6-5813-4798-B73F-C385913CCE82}" type="slidenum">
              <a:rPr lang="en-GB" smtClean="0"/>
              <a:t>‹#›</a:t>
            </a:fld>
            <a:endParaRPr lang="en-GB"/>
          </a:p>
        </p:txBody>
      </p:sp>
    </p:spTree>
    <p:extLst>
      <p:ext uri="{BB962C8B-B14F-4D97-AF65-F5344CB8AC3E}">
        <p14:creationId xmlns:p14="http://schemas.microsoft.com/office/powerpoint/2010/main" val="2196777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57161" y="1724962"/>
            <a:ext cx="4657398" cy="27456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968" y="1724962"/>
            <a:ext cx="13702199" cy="274568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8C48E8-6DCC-43E7-B928-4ABB54F627DA}" type="datetimeFigureOut">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0FAA6-5813-4798-B73F-C385913CCE82}" type="slidenum">
              <a:rPr lang="en-GB" smtClean="0"/>
              <a:t>‹#›</a:t>
            </a:fld>
            <a:endParaRPr lang="en-GB"/>
          </a:p>
        </p:txBody>
      </p:sp>
    </p:spTree>
    <p:extLst>
      <p:ext uri="{BB962C8B-B14F-4D97-AF65-F5344CB8AC3E}">
        <p14:creationId xmlns:p14="http://schemas.microsoft.com/office/powerpoint/2010/main" val="42129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8C48E8-6DCC-43E7-B928-4ABB54F627DA}" type="datetimeFigureOut">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0FAA6-5813-4798-B73F-C385913CCE82}" type="slidenum">
              <a:rPr lang="en-GB" smtClean="0"/>
              <a:t>‹#›</a:t>
            </a:fld>
            <a:endParaRPr lang="en-GB"/>
          </a:p>
        </p:txBody>
      </p:sp>
    </p:spTree>
    <p:extLst>
      <p:ext uri="{BB962C8B-B14F-4D97-AF65-F5344CB8AC3E}">
        <p14:creationId xmlns:p14="http://schemas.microsoft.com/office/powerpoint/2010/main" val="1660670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3719" y="8077332"/>
            <a:ext cx="18629590" cy="13477201"/>
          </a:xfrm>
        </p:spPr>
        <p:txBody>
          <a:bodyPr anchor="b"/>
          <a:lstStyle>
            <a:lvl1pPr>
              <a:defRPr sz="14173"/>
            </a:lvl1pPr>
          </a:lstStyle>
          <a:p>
            <a:r>
              <a:rPr lang="en-US"/>
              <a:t>Click to edit Master title style</a:t>
            </a:r>
            <a:endParaRPr lang="en-US" dirty="0"/>
          </a:p>
        </p:txBody>
      </p:sp>
      <p:sp>
        <p:nvSpPr>
          <p:cNvPr id="3" name="Text Placeholder 2"/>
          <p:cNvSpPr>
            <a:spLocks noGrp="1"/>
          </p:cNvSpPr>
          <p:nvPr>
            <p:ph type="body" idx="1"/>
          </p:nvPr>
        </p:nvSpPr>
        <p:spPr>
          <a:xfrm>
            <a:off x="1473719" y="21682033"/>
            <a:ext cx="18629590" cy="7087342"/>
          </a:xfrm>
        </p:spPr>
        <p:txBody>
          <a:bodyPr/>
          <a:lstStyle>
            <a:lvl1pPr marL="0" indent="0">
              <a:buNone/>
              <a:defRPr sz="5669">
                <a:solidFill>
                  <a:schemeClr val="tx1"/>
                </a:solidFill>
              </a:defRPr>
            </a:lvl1pPr>
            <a:lvl2pPr marL="1079998" indent="0">
              <a:buNone/>
              <a:defRPr sz="4724">
                <a:solidFill>
                  <a:schemeClr val="tx1">
                    <a:tint val="75000"/>
                  </a:schemeClr>
                </a:solidFill>
              </a:defRPr>
            </a:lvl2pPr>
            <a:lvl3pPr marL="2159996" indent="0">
              <a:buNone/>
              <a:defRPr sz="4252">
                <a:solidFill>
                  <a:schemeClr val="tx1">
                    <a:tint val="75000"/>
                  </a:schemeClr>
                </a:solidFill>
              </a:defRPr>
            </a:lvl3pPr>
            <a:lvl4pPr marL="3239994" indent="0">
              <a:buNone/>
              <a:defRPr sz="3780">
                <a:solidFill>
                  <a:schemeClr val="tx1">
                    <a:tint val="75000"/>
                  </a:schemeClr>
                </a:solidFill>
              </a:defRPr>
            </a:lvl4pPr>
            <a:lvl5pPr marL="4319991" indent="0">
              <a:buNone/>
              <a:defRPr sz="3780">
                <a:solidFill>
                  <a:schemeClr val="tx1">
                    <a:tint val="75000"/>
                  </a:schemeClr>
                </a:solidFill>
              </a:defRPr>
            </a:lvl5pPr>
            <a:lvl6pPr marL="5399989" indent="0">
              <a:buNone/>
              <a:defRPr sz="3780">
                <a:solidFill>
                  <a:schemeClr val="tx1">
                    <a:tint val="75000"/>
                  </a:schemeClr>
                </a:solidFill>
              </a:defRPr>
            </a:lvl6pPr>
            <a:lvl7pPr marL="6479987" indent="0">
              <a:buNone/>
              <a:defRPr sz="3780">
                <a:solidFill>
                  <a:schemeClr val="tx1">
                    <a:tint val="75000"/>
                  </a:schemeClr>
                </a:solidFill>
              </a:defRPr>
            </a:lvl7pPr>
            <a:lvl8pPr marL="7559985" indent="0">
              <a:buNone/>
              <a:defRPr sz="3780">
                <a:solidFill>
                  <a:schemeClr val="tx1">
                    <a:tint val="75000"/>
                  </a:schemeClr>
                </a:solidFill>
              </a:defRPr>
            </a:lvl8pPr>
            <a:lvl9pPr marL="8639983" indent="0">
              <a:buNone/>
              <a:defRPr sz="37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8C48E8-6DCC-43E7-B928-4ABB54F627DA}" type="datetimeFigureOut">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0FAA6-5813-4798-B73F-C385913CCE82}" type="slidenum">
              <a:rPr lang="en-GB" smtClean="0"/>
              <a:t>‹#›</a:t>
            </a:fld>
            <a:endParaRPr lang="en-GB"/>
          </a:p>
        </p:txBody>
      </p:sp>
    </p:spTree>
    <p:extLst>
      <p:ext uri="{BB962C8B-B14F-4D97-AF65-F5344CB8AC3E}">
        <p14:creationId xmlns:p14="http://schemas.microsoft.com/office/powerpoint/2010/main" val="2262082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84967" y="8624810"/>
            <a:ext cx="9179798" cy="205570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934760" y="8624810"/>
            <a:ext cx="9179798" cy="205570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8C48E8-6DCC-43E7-B928-4ABB54F627DA}" type="datetimeFigureOut">
              <a:rPr lang="en-GB" smtClean="0"/>
              <a:t>23/05/2022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0FAA6-5813-4798-B73F-C385913CCE82}" type="slidenum">
              <a:rPr lang="en-GB" smtClean="0"/>
              <a:t>‹#›</a:t>
            </a:fld>
            <a:endParaRPr lang="en-GB"/>
          </a:p>
        </p:txBody>
      </p:sp>
    </p:spTree>
    <p:extLst>
      <p:ext uri="{BB962C8B-B14F-4D97-AF65-F5344CB8AC3E}">
        <p14:creationId xmlns:p14="http://schemas.microsoft.com/office/powerpoint/2010/main" val="1393010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87781" y="1724969"/>
            <a:ext cx="18629590" cy="626236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87783" y="7942328"/>
            <a:ext cx="9137610" cy="3892412"/>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n-US"/>
              <a:t>Click to edit Master text styles</a:t>
            </a:r>
          </a:p>
        </p:txBody>
      </p:sp>
      <p:sp>
        <p:nvSpPr>
          <p:cNvPr id="4" name="Content Placeholder 3"/>
          <p:cNvSpPr>
            <a:spLocks noGrp="1"/>
          </p:cNvSpPr>
          <p:nvPr>
            <p:ph sz="half" idx="2"/>
          </p:nvPr>
        </p:nvSpPr>
        <p:spPr>
          <a:xfrm>
            <a:off x="1487783" y="11834740"/>
            <a:ext cx="9137610" cy="17407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934761" y="7942328"/>
            <a:ext cx="9182611" cy="3892412"/>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n-US"/>
              <a:t>Click to edit Master text styles</a:t>
            </a:r>
          </a:p>
        </p:txBody>
      </p:sp>
      <p:sp>
        <p:nvSpPr>
          <p:cNvPr id="6" name="Content Placeholder 5"/>
          <p:cNvSpPr>
            <a:spLocks noGrp="1"/>
          </p:cNvSpPr>
          <p:nvPr>
            <p:ph sz="quarter" idx="4"/>
          </p:nvPr>
        </p:nvSpPr>
        <p:spPr>
          <a:xfrm>
            <a:off x="10934761" y="11834740"/>
            <a:ext cx="9182611" cy="17407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8C48E8-6DCC-43E7-B928-4ABB54F627DA}" type="datetimeFigureOut">
              <a:rPr lang="en-GB" smtClean="0"/>
              <a:t>23/05/2022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C0FAA6-5813-4798-B73F-C385913CCE82}" type="slidenum">
              <a:rPr lang="en-GB" smtClean="0"/>
              <a:t>‹#›</a:t>
            </a:fld>
            <a:endParaRPr lang="en-GB"/>
          </a:p>
        </p:txBody>
      </p:sp>
    </p:spTree>
    <p:extLst>
      <p:ext uri="{BB962C8B-B14F-4D97-AF65-F5344CB8AC3E}">
        <p14:creationId xmlns:p14="http://schemas.microsoft.com/office/powerpoint/2010/main" val="3204042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8C48E8-6DCC-43E7-B928-4ABB54F627DA}" type="datetimeFigureOut">
              <a:rPr lang="en-GB" smtClean="0"/>
              <a:t>23/05/2022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C0FAA6-5813-4798-B73F-C385913CCE82}" type="slidenum">
              <a:rPr lang="en-GB" smtClean="0"/>
              <a:t>‹#›</a:t>
            </a:fld>
            <a:endParaRPr lang="en-GB"/>
          </a:p>
        </p:txBody>
      </p:sp>
    </p:spTree>
    <p:extLst>
      <p:ext uri="{BB962C8B-B14F-4D97-AF65-F5344CB8AC3E}">
        <p14:creationId xmlns:p14="http://schemas.microsoft.com/office/powerpoint/2010/main" val="4221554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C48E8-6DCC-43E7-B928-4ABB54F627DA}" type="datetimeFigureOut">
              <a:rPr lang="en-GB" smtClean="0"/>
              <a:t>23/05/2022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C0FAA6-5813-4798-B73F-C385913CCE82}" type="slidenum">
              <a:rPr lang="en-GB" smtClean="0"/>
              <a:t>‹#›</a:t>
            </a:fld>
            <a:endParaRPr lang="en-GB"/>
          </a:p>
        </p:txBody>
      </p:sp>
    </p:spTree>
    <p:extLst>
      <p:ext uri="{BB962C8B-B14F-4D97-AF65-F5344CB8AC3E}">
        <p14:creationId xmlns:p14="http://schemas.microsoft.com/office/powerpoint/2010/main" val="57148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1" y="2159952"/>
            <a:ext cx="6966409" cy="7559834"/>
          </a:xfrm>
        </p:spPr>
        <p:txBody>
          <a:bodyPr anchor="b"/>
          <a:lstStyle>
            <a:lvl1pPr>
              <a:defRPr sz="7559"/>
            </a:lvl1pPr>
          </a:lstStyle>
          <a:p>
            <a:r>
              <a:rPr lang="en-US"/>
              <a:t>Click to edit Master title style</a:t>
            </a:r>
            <a:endParaRPr lang="en-US" dirty="0"/>
          </a:p>
        </p:txBody>
      </p:sp>
      <p:sp>
        <p:nvSpPr>
          <p:cNvPr id="3" name="Content Placeholder 2"/>
          <p:cNvSpPr>
            <a:spLocks noGrp="1"/>
          </p:cNvSpPr>
          <p:nvPr>
            <p:ph idx="1"/>
          </p:nvPr>
        </p:nvSpPr>
        <p:spPr>
          <a:xfrm>
            <a:off x="9182611" y="4664905"/>
            <a:ext cx="10934760" cy="23024494"/>
          </a:xfrm>
        </p:spPr>
        <p:txBody>
          <a:bodyPr/>
          <a:lstStyle>
            <a:lvl1pPr>
              <a:defRPr sz="7559"/>
            </a:lvl1pPr>
            <a:lvl2pPr>
              <a:defRPr sz="6614"/>
            </a:lvl2pPr>
            <a:lvl3pPr>
              <a:defRPr sz="5669"/>
            </a:lvl3pPr>
            <a:lvl4pPr>
              <a:defRPr sz="4724"/>
            </a:lvl4pPr>
            <a:lvl5pPr>
              <a:defRPr sz="4724"/>
            </a:lvl5pPr>
            <a:lvl6pPr>
              <a:defRPr sz="4724"/>
            </a:lvl6pPr>
            <a:lvl7pPr>
              <a:defRPr sz="4724"/>
            </a:lvl7pPr>
            <a:lvl8pPr>
              <a:defRPr sz="4724"/>
            </a:lvl8pPr>
            <a:lvl9pPr>
              <a:defRPr sz="472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7781" y="9719786"/>
            <a:ext cx="6966409" cy="1800710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n-US"/>
              <a:t>Click to edit Master text styles</a:t>
            </a:r>
          </a:p>
        </p:txBody>
      </p:sp>
      <p:sp>
        <p:nvSpPr>
          <p:cNvPr id="5" name="Date Placeholder 4"/>
          <p:cNvSpPr>
            <a:spLocks noGrp="1"/>
          </p:cNvSpPr>
          <p:nvPr>
            <p:ph type="dt" sz="half" idx="10"/>
          </p:nvPr>
        </p:nvSpPr>
        <p:spPr/>
        <p:txBody>
          <a:bodyPr/>
          <a:lstStyle/>
          <a:p>
            <a:fld id="{0E8C48E8-6DCC-43E7-B928-4ABB54F627DA}" type="datetimeFigureOut">
              <a:rPr lang="en-GB" smtClean="0"/>
              <a:t>23/05/2022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0FAA6-5813-4798-B73F-C385913CCE82}" type="slidenum">
              <a:rPr lang="en-GB" smtClean="0"/>
              <a:t>‹#›</a:t>
            </a:fld>
            <a:endParaRPr lang="en-GB"/>
          </a:p>
        </p:txBody>
      </p:sp>
    </p:spTree>
    <p:extLst>
      <p:ext uri="{BB962C8B-B14F-4D97-AF65-F5344CB8AC3E}">
        <p14:creationId xmlns:p14="http://schemas.microsoft.com/office/powerpoint/2010/main" val="3584089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1" y="2159952"/>
            <a:ext cx="6966409" cy="7559834"/>
          </a:xfrm>
        </p:spPr>
        <p:txBody>
          <a:bodyPr anchor="b"/>
          <a:lstStyle>
            <a:lvl1pPr>
              <a:defRPr sz="7559"/>
            </a:lvl1pPr>
          </a:lstStyle>
          <a:p>
            <a:r>
              <a:rPr lang="en-US"/>
              <a:t>Click to edit Master title style</a:t>
            </a:r>
            <a:endParaRPr lang="en-US" dirty="0"/>
          </a:p>
        </p:txBody>
      </p:sp>
      <p:sp>
        <p:nvSpPr>
          <p:cNvPr id="3" name="Picture Placeholder 2"/>
          <p:cNvSpPr>
            <a:spLocks noGrp="1" noChangeAspect="1"/>
          </p:cNvSpPr>
          <p:nvPr>
            <p:ph type="pic" idx="1"/>
          </p:nvPr>
        </p:nvSpPr>
        <p:spPr>
          <a:xfrm>
            <a:off x="9182611" y="4664905"/>
            <a:ext cx="10934760" cy="23024494"/>
          </a:xfrm>
        </p:spPr>
        <p:txBody>
          <a:bodyPr anchor="t"/>
          <a:lstStyle>
            <a:lvl1pPr marL="0" indent="0">
              <a:buNone/>
              <a:defRPr sz="7559"/>
            </a:lvl1pPr>
            <a:lvl2pPr marL="1079998" indent="0">
              <a:buNone/>
              <a:defRPr sz="6614"/>
            </a:lvl2pPr>
            <a:lvl3pPr marL="2159996" indent="0">
              <a:buNone/>
              <a:defRPr sz="5669"/>
            </a:lvl3pPr>
            <a:lvl4pPr marL="3239994" indent="0">
              <a:buNone/>
              <a:defRPr sz="4724"/>
            </a:lvl4pPr>
            <a:lvl5pPr marL="4319991" indent="0">
              <a:buNone/>
              <a:defRPr sz="4724"/>
            </a:lvl5pPr>
            <a:lvl6pPr marL="5399989" indent="0">
              <a:buNone/>
              <a:defRPr sz="4724"/>
            </a:lvl6pPr>
            <a:lvl7pPr marL="6479987" indent="0">
              <a:buNone/>
              <a:defRPr sz="4724"/>
            </a:lvl7pPr>
            <a:lvl8pPr marL="7559985" indent="0">
              <a:buNone/>
              <a:defRPr sz="4724"/>
            </a:lvl8pPr>
            <a:lvl9pPr marL="8639983" indent="0">
              <a:buNone/>
              <a:defRPr sz="4724"/>
            </a:lvl9pPr>
          </a:lstStyle>
          <a:p>
            <a:r>
              <a:rPr lang="en-US"/>
              <a:t>Click icon to add picture</a:t>
            </a:r>
            <a:endParaRPr lang="en-US" dirty="0"/>
          </a:p>
        </p:txBody>
      </p:sp>
      <p:sp>
        <p:nvSpPr>
          <p:cNvPr id="4" name="Text Placeholder 3"/>
          <p:cNvSpPr>
            <a:spLocks noGrp="1"/>
          </p:cNvSpPr>
          <p:nvPr>
            <p:ph type="body" sz="half" idx="2"/>
          </p:nvPr>
        </p:nvSpPr>
        <p:spPr>
          <a:xfrm>
            <a:off x="1487781" y="9719786"/>
            <a:ext cx="6966409" cy="1800710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n-US"/>
              <a:t>Click to edit Master text styles</a:t>
            </a:r>
          </a:p>
        </p:txBody>
      </p:sp>
      <p:sp>
        <p:nvSpPr>
          <p:cNvPr id="5" name="Date Placeholder 4"/>
          <p:cNvSpPr>
            <a:spLocks noGrp="1"/>
          </p:cNvSpPr>
          <p:nvPr>
            <p:ph type="dt" sz="half" idx="10"/>
          </p:nvPr>
        </p:nvSpPr>
        <p:spPr/>
        <p:txBody>
          <a:bodyPr/>
          <a:lstStyle/>
          <a:p>
            <a:fld id="{0E8C48E8-6DCC-43E7-B928-4ABB54F627DA}" type="datetimeFigureOut">
              <a:rPr lang="en-GB" smtClean="0"/>
              <a:t>23/05/2022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0FAA6-5813-4798-B73F-C385913CCE82}" type="slidenum">
              <a:rPr lang="en-GB" smtClean="0"/>
              <a:t>‹#›</a:t>
            </a:fld>
            <a:endParaRPr lang="en-GB"/>
          </a:p>
        </p:txBody>
      </p:sp>
    </p:spTree>
    <p:extLst>
      <p:ext uri="{BB962C8B-B14F-4D97-AF65-F5344CB8AC3E}">
        <p14:creationId xmlns:p14="http://schemas.microsoft.com/office/powerpoint/2010/main" val="1473406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4968" y="1724969"/>
            <a:ext cx="18629590" cy="62623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968" y="8624810"/>
            <a:ext cx="18629590" cy="205570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84967" y="30029347"/>
            <a:ext cx="4859893" cy="1724962"/>
          </a:xfrm>
          <a:prstGeom prst="rect">
            <a:avLst/>
          </a:prstGeom>
        </p:spPr>
        <p:txBody>
          <a:bodyPr vert="horz" lIns="91440" tIns="45720" rIns="91440" bIns="45720" rtlCol="0" anchor="ctr"/>
          <a:lstStyle>
            <a:lvl1pPr algn="l">
              <a:defRPr sz="2835">
                <a:solidFill>
                  <a:schemeClr val="tx1">
                    <a:tint val="75000"/>
                  </a:schemeClr>
                </a:solidFill>
              </a:defRPr>
            </a:lvl1pPr>
          </a:lstStyle>
          <a:p>
            <a:fld id="{0E8C48E8-6DCC-43E7-B928-4ABB54F627DA}" type="datetimeFigureOut">
              <a:rPr lang="en-GB" smtClean="0"/>
              <a:t>23/05/2022</a:t>
            </a:fld>
            <a:endParaRPr lang="en-GB"/>
          </a:p>
        </p:txBody>
      </p:sp>
      <p:sp>
        <p:nvSpPr>
          <p:cNvPr id="5" name="Footer Placeholder 4"/>
          <p:cNvSpPr>
            <a:spLocks noGrp="1"/>
          </p:cNvSpPr>
          <p:nvPr>
            <p:ph type="ftr" sz="quarter" idx="3"/>
          </p:nvPr>
        </p:nvSpPr>
        <p:spPr>
          <a:xfrm>
            <a:off x="7154843" y="30029347"/>
            <a:ext cx="7289840" cy="1724962"/>
          </a:xfrm>
          <a:prstGeom prst="rect">
            <a:avLst/>
          </a:prstGeom>
        </p:spPr>
        <p:txBody>
          <a:bodyPr vert="horz" lIns="91440" tIns="45720" rIns="91440" bIns="45720" rtlCol="0" anchor="ctr"/>
          <a:lstStyle>
            <a:lvl1pPr algn="ctr">
              <a:defRPr sz="2835">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254665" y="30029347"/>
            <a:ext cx="4859893" cy="1724962"/>
          </a:xfrm>
          <a:prstGeom prst="rect">
            <a:avLst/>
          </a:prstGeom>
        </p:spPr>
        <p:txBody>
          <a:bodyPr vert="horz" lIns="91440" tIns="45720" rIns="91440" bIns="45720" rtlCol="0" anchor="ctr"/>
          <a:lstStyle>
            <a:lvl1pPr algn="r">
              <a:defRPr sz="2835">
                <a:solidFill>
                  <a:schemeClr val="tx1">
                    <a:tint val="75000"/>
                  </a:schemeClr>
                </a:solidFill>
              </a:defRPr>
            </a:lvl1pPr>
          </a:lstStyle>
          <a:p>
            <a:fld id="{FFC0FAA6-5813-4798-B73F-C385913CCE82}" type="slidenum">
              <a:rPr lang="en-GB" smtClean="0"/>
              <a:t>‹#›</a:t>
            </a:fld>
            <a:endParaRPr lang="en-GB"/>
          </a:p>
        </p:txBody>
      </p:sp>
    </p:spTree>
    <p:extLst>
      <p:ext uri="{BB962C8B-B14F-4D97-AF65-F5344CB8AC3E}">
        <p14:creationId xmlns:p14="http://schemas.microsoft.com/office/powerpoint/2010/main" val="6293411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59996" rtl="0" eaLnBrk="1" latinLnBrk="0" hangingPunct="1">
        <a:lnSpc>
          <a:spcPct val="90000"/>
        </a:lnSpc>
        <a:spcBef>
          <a:spcPct val="0"/>
        </a:spcBef>
        <a:buNone/>
        <a:defRPr sz="10394" kern="1200">
          <a:solidFill>
            <a:schemeClr val="tx1"/>
          </a:solidFill>
          <a:latin typeface="+mj-lt"/>
          <a:ea typeface="+mj-ea"/>
          <a:cs typeface="+mj-cs"/>
        </a:defRPr>
      </a:lvl1pPr>
    </p:titleStyle>
    <p:bodyStyle>
      <a:lvl1pPr marL="539999" indent="-539999" algn="l" defTabSz="2159996" rtl="0" eaLnBrk="1" latinLnBrk="0" hangingPunct="1">
        <a:lnSpc>
          <a:spcPct val="90000"/>
        </a:lnSpc>
        <a:spcBef>
          <a:spcPts val="2362"/>
        </a:spcBef>
        <a:buFont typeface="Arial" panose="020B0604020202020204" pitchFamily="34" charset="0"/>
        <a:buChar char="•"/>
        <a:defRPr sz="6614" kern="1200">
          <a:solidFill>
            <a:schemeClr val="tx1"/>
          </a:solidFill>
          <a:latin typeface="+mn-lt"/>
          <a:ea typeface="+mn-ea"/>
          <a:cs typeface="+mn-cs"/>
        </a:defRPr>
      </a:lvl1pPr>
      <a:lvl2pPr marL="1619997" indent="-539999" algn="l" defTabSz="2159996" rtl="0" eaLnBrk="1" latinLnBrk="0" hangingPunct="1">
        <a:lnSpc>
          <a:spcPct val="90000"/>
        </a:lnSpc>
        <a:spcBef>
          <a:spcPts val="1181"/>
        </a:spcBef>
        <a:buFont typeface="Arial" panose="020B0604020202020204" pitchFamily="34" charset="0"/>
        <a:buChar char="•"/>
        <a:defRPr sz="5669" kern="1200">
          <a:solidFill>
            <a:schemeClr val="tx1"/>
          </a:solidFill>
          <a:latin typeface="+mn-lt"/>
          <a:ea typeface="+mn-ea"/>
          <a:cs typeface="+mn-cs"/>
        </a:defRPr>
      </a:lvl2pPr>
      <a:lvl3pPr marL="2699995" indent="-539999" algn="l" defTabSz="2159996" rtl="0" eaLnBrk="1" latinLnBrk="0" hangingPunct="1">
        <a:lnSpc>
          <a:spcPct val="90000"/>
        </a:lnSpc>
        <a:spcBef>
          <a:spcPts val="1181"/>
        </a:spcBef>
        <a:buFont typeface="Arial" panose="020B0604020202020204" pitchFamily="34" charset="0"/>
        <a:buChar char="•"/>
        <a:defRPr sz="4724" kern="1200">
          <a:solidFill>
            <a:schemeClr val="tx1"/>
          </a:solidFill>
          <a:latin typeface="+mn-lt"/>
          <a:ea typeface="+mn-ea"/>
          <a:cs typeface="+mn-cs"/>
        </a:defRPr>
      </a:lvl3pPr>
      <a:lvl4pPr marL="377999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4pPr>
      <a:lvl5pPr marL="4859990"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5pPr>
      <a:lvl6pPr marL="5939988"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6pPr>
      <a:lvl7pPr marL="7019986"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7pPr>
      <a:lvl8pPr marL="8099984"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8pPr>
      <a:lvl9pPr marL="917998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9pPr>
    </p:bodyStyle>
    <p:otherStyle>
      <a:defPPr>
        <a:defRPr lang="en-US"/>
      </a:defPPr>
      <a:lvl1pPr marL="0" algn="l" defTabSz="2159996" rtl="0" eaLnBrk="1" latinLnBrk="0" hangingPunct="1">
        <a:defRPr sz="4252" kern="1200">
          <a:solidFill>
            <a:schemeClr val="tx1"/>
          </a:solidFill>
          <a:latin typeface="+mn-lt"/>
          <a:ea typeface="+mn-ea"/>
          <a:cs typeface="+mn-cs"/>
        </a:defRPr>
      </a:lvl1pPr>
      <a:lvl2pPr marL="1079998" algn="l" defTabSz="2159996" rtl="0" eaLnBrk="1" latinLnBrk="0" hangingPunct="1">
        <a:defRPr sz="4252" kern="1200">
          <a:solidFill>
            <a:schemeClr val="tx1"/>
          </a:solidFill>
          <a:latin typeface="+mn-lt"/>
          <a:ea typeface="+mn-ea"/>
          <a:cs typeface="+mn-cs"/>
        </a:defRPr>
      </a:lvl2pPr>
      <a:lvl3pPr marL="2159996" algn="l" defTabSz="2159996" rtl="0" eaLnBrk="1" latinLnBrk="0" hangingPunct="1">
        <a:defRPr sz="4252" kern="1200">
          <a:solidFill>
            <a:schemeClr val="tx1"/>
          </a:solidFill>
          <a:latin typeface="+mn-lt"/>
          <a:ea typeface="+mn-ea"/>
          <a:cs typeface="+mn-cs"/>
        </a:defRPr>
      </a:lvl3pPr>
      <a:lvl4pPr marL="3239994" algn="l" defTabSz="2159996" rtl="0" eaLnBrk="1" latinLnBrk="0" hangingPunct="1">
        <a:defRPr sz="4252" kern="1200">
          <a:solidFill>
            <a:schemeClr val="tx1"/>
          </a:solidFill>
          <a:latin typeface="+mn-lt"/>
          <a:ea typeface="+mn-ea"/>
          <a:cs typeface="+mn-cs"/>
        </a:defRPr>
      </a:lvl4pPr>
      <a:lvl5pPr marL="4319991" algn="l" defTabSz="2159996" rtl="0" eaLnBrk="1" latinLnBrk="0" hangingPunct="1">
        <a:defRPr sz="4252" kern="1200">
          <a:solidFill>
            <a:schemeClr val="tx1"/>
          </a:solidFill>
          <a:latin typeface="+mn-lt"/>
          <a:ea typeface="+mn-ea"/>
          <a:cs typeface="+mn-cs"/>
        </a:defRPr>
      </a:lvl5pPr>
      <a:lvl6pPr marL="5399989" algn="l" defTabSz="2159996" rtl="0" eaLnBrk="1" latinLnBrk="0" hangingPunct="1">
        <a:defRPr sz="4252" kern="1200">
          <a:solidFill>
            <a:schemeClr val="tx1"/>
          </a:solidFill>
          <a:latin typeface="+mn-lt"/>
          <a:ea typeface="+mn-ea"/>
          <a:cs typeface="+mn-cs"/>
        </a:defRPr>
      </a:lvl6pPr>
      <a:lvl7pPr marL="6479987" algn="l" defTabSz="2159996" rtl="0" eaLnBrk="1" latinLnBrk="0" hangingPunct="1">
        <a:defRPr sz="4252" kern="1200">
          <a:solidFill>
            <a:schemeClr val="tx1"/>
          </a:solidFill>
          <a:latin typeface="+mn-lt"/>
          <a:ea typeface="+mn-ea"/>
          <a:cs typeface="+mn-cs"/>
        </a:defRPr>
      </a:lvl7pPr>
      <a:lvl8pPr marL="7559985" algn="l" defTabSz="2159996" rtl="0" eaLnBrk="1" latinLnBrk="0" hangingPunct="1">
        <a:defRPr sz="4252" kern="1200">
          <a:solidFill>
            <a:schemeClr val="tx1"/>
          </a:solidFill>
          <a:latin typeface="+mn-lt"/>
          <a:ea typeface="+mn-ea"/>
          <a:cs typeface="+mn-cs"/>
        </a:defRPr>
      </a:lvl8pPr>
      <a:lvl9pPr marL="8639983" algn="l" defTabSz="2159996" rtl="0" eaLnBrk="1" latinLnBrk="0" hangingPunct="1">
        <a:defRPr sz="4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346F336-53B8-4DA3-8E96-6FDE831D483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p:blipFill>
        <p:spPr bwMode="auto">
          <a:xfrm>
            <a:off x="185975" y="2716870"/>
            <a:ext cx="5998912" cy="2184222"/>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9718D78C-6B8D-4449-A55E-2FE7E62AA6A3}"/>
              </a:ext>
            </a:extLst>
          </p:cNvPr>
          <p:cNvSpPr/>
          <p:nvPr/>
        </p:nvSpPr>
        <p:spPr>
          <a:xfrm>
            <a:off x="235974" y="383458"/>
            <a:ext cx="21119691" cy="2182761"/>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600" b="1" dirty="0">
                <a:solidFill>
                  <a:schemeClr val="tx1"/>
                </a:solidFill>
              </a:rPr>
              <a:t>&lt;Title of the Poster&gt;</a:t>
            </a:r>
          </a:p>
        </p:txBody>
      </p:sp>
      <p:sp>
        <p:nvSpPr>
          <p:cNvPr id="9" name="Rectangle 8">
            <a:extLst>
              <a:ext uri="{FF2B5EF4-FFF2-40B4-BE49-F238E27FC236}">
                <a16:creationId xmlns:a16="http://schemas.microsoft.com/office/drawing/2014/main" id="{57C37976-7260-4C6A-8AD0-ADE5E7F26A5D}"/>
              </a:ext>
            </a:extLst>
          </p:cNvPr>
          <p:cNvSpPr/>
          <p:nvPr/>
        </p:nvSpPr>
        <p:spPr>
          <a:xfrm>
            <a:off x="6184887" y="2566219"/>
            <a:ext cx="15178664" cy="2799027"/>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a:solidFill>
                  <a:schemeClr val="tx1"/>
                </a:solidFill>
              </a:rPr>
              <a:t>&lt;Authors&gt;</a:t>
            </a:r>
          </a:p>
          <a:p>
            <a:pPr algn="ctr"/>
            <a:r>
              <a:rPr lang="en-GB" sz="4400" dirty="0">
                <a:solidFill>
                  <a:schemeClr val="tx1"/>
                </a:solidFill>
              </a:rPr>
              <a:t>&lt;Author Affiliations&gt;</a:t>
            </a:r>
          </a:p>
        </p:txBody>
      </p:sp>
      <p:sp>
        <p:nvSpPr>
          <p:cNvPr id="10" name="Rectangle: Rounded Corners 9">
            <a:extLst>
              <a:ext uri="{FF2B5EF4-FFF2-40B4-BE49-F238E27FC236}">
                <a16:creationId xmlns:a16="http://schemas.microsoft.com/office/drawing/2014/main" id="{47CABB2E-EB9D-450B-9BEA-CBDC92D85C1F}"/>
              </a:ext>
            </a:extLst>
          </p:cNvPr>
          <p:cNvSpPr/>
          <p:nvPr/>
        </p:nvSpPr>
        <p:spPr>
          <a:xfrm>
            <a:off x="235973" y="5781368"/>
            <a:ext cx="21127577" cy="348061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3200" dirty="0">
              <a:solidFill>
                <a:schemeClr val="tx1"/>
              </a:solidFill>
            </a:endParaRPr>
          </a:p>
        </p:txBody>
      </p:sp>
      <p:sp>
        <p:nvSpPr>
          <p:cNvPr id="11" name="Rectangle: Rounded Corners 10">
            <a:extLst>
              <a:ext uri="{FF2B5EF4-FFF2-40B4-BE49-F238E27FC236}">
                <a16:creationId xmlns:a16="http://schemas.microsoft.com/office/drawing/2014/main" id="{5B69105E-1C45-4BFC-969B-4611BDBD1F84}"/>
              </a:ext>
            </a:extLst>
          </p:cNvPr>
          <p:cNvSpPr/>
          <p:nvPr/>
        </p:nvSpPr>
        <p:spPr>
          <a:xfrm>
            <a:off x="383457" y="9527457"/>
            <a:ext cx="10298317" cy="734469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F91BCD14-BC84-4B36-B202-8F23A2594B0C}"/>
              </a:ext>
            </a:extLst>
          </p:cNvPr>
          <p:cNvSpPr/>
          <p:nvPr/>
        </p:nvSpPr>
        <p:spPr>
          <a:xfrm>
            <a:off x="10939360" y="9527457"/>
            <a:ext cx="10298317" cy="73446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9320F058-F363-483C-AE9B-57E5E3D7ADB8}"/>
              </a:ext>
            </a:extLst>
          </p:cNvPr>
          <p:cNvSpPr/>
          <p:nvPr/>
        </p:nvSpPr>
        <p:spPr>
          <a:xfrm>
            <a:off x="383457" y="17137623"/>
            <a:ext cx="10298317" cy="734469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Rounded Corners 18">
            <a:extLst>
              <a:ext uri="{FF2B5EF4-FFF2-40B4-BE49-F238E27FC236}">
                <a16:creationId xmlns:a16="http://schemas.microsoft.com/office/drawing/2014/main" id="{51EBFFCF-95D4-499A-A5A6-DE4F034F144B}"/>
              </a:ext>
            </a:extLst>
          </p:cNvPr>
          <p:cNvSpPr/>
          <p:nvPr/>
        </p:nvSpPr>
        <p:spPr>
          <a:xfrm>
            <a:off x="10939360" y="17137623"/>
            <a:ext cx="10298317" cy="73446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Rounded Corners 19">
            <a:extLst>
              <a:ext uri="{FF2B5EF4-FFF2-40B4-BE49-F238E27FC236}">
                <a16:creationId xmlns:a16="http://schemas.microsoft.com/office/drawing/2014/main" id="{E8EBB63B-A957-43B5-B971-212A9FE22A45}"/>
              </a:ext>
            </a:extLst>
          </p:cNvPr>
          <p:cNvSpPr/>
          <p:nvPr/>
        </p:nvSpPr>
        <p:spPr>
          <a:xfrm>
            <a:off x="383457" y="24747789"/>
            <a:ext cx="10298317" cy="734469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Rounded Corners 20">
            <a:extLst>
              <a:ext uri="{FF2B5EF4-FFF2-40B4-BE49-F238E27FC236}">
                <a16:creationId xmlns:a16="http://schemas.microsoft.com/office/drawing/2014/main" id="{64C2BF03-1F32-42EA-824D-A17FC581B260}"/>
              </a:ext>
            </a:extLst>
          </p:cNvPr>
          <p:cNvSpPr/>
          <p:nvPr/>
        </p:nvSpPr>
        <p:spPr>
          <a:xfrm>
            <a:off x="10939360" y="24747789"/>
            <a:ext cx="10298317" cy="73446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7928740A-FB8E-4FE4-97B5-A41C3F52353E}"/>
              </a:ext>
            </a:extLst>
          </p:cNvPr>
          <p:cNvSpPr txBox="1"/>
          <p:nvPr/>
        </p:nvSpPr>
        <p:spPr>
          <a:xfrm>
            <a:off x="619432" y="6366405"/>
            <a:ext cx="20323278" cy="584775"/>
          </a:xfrm>
          <a:prstGeom prst="rect">
            <a:avLst/>
          </a:prstGeom>
          <a:noFill/>
        </p:spPr>
        <p:txBody>
          <a:bodyPr wrap="square" rtlCol="0">
            <a:spAutoFit/>
          </a:bodyPr>
          <a:lstStyle/>
          <a:p>
            <a:r>
              <a:rPr lang="en-GB" sz="3200" b="1" dirty="0"/>
              <a:t> </a:t>
            </a:r>
            <a:r>
              <a:rPr lang="en-GB" sz="3200" dirty="0"/>
              <a:t>Please provide a brief description about your research (max 50 words)</a:t>
            </a:r>
          </a:p>
        </p:txBody>
      </p:sp>
      <p:sp>
        <p:nvSpPr>
          <p:cNvPr id="22" name="TextBox 21">
            <a:extLst>
              <a:ext uri="{FF2B5EF4-FFF2-40B4-BE49-F238E27FC236}">
                <a16:creationId xmlns:a16="http://schemas.microsoft.com/office/drawing/2014/main" id="{F8C5FD3E-24CC-4F10-86A3-822A2E2E4965}"/>
              </a:ext>
            </a:extLst>
          </p:cNvPr>
          <p:cNvSpPr txBox="1"/>
          <p:nvPr/>
        </p:nvSpPr>
        <p:spPr>
          <a:xfrm>
            <a:off x="1504335" y="9678109"/>
            <a:ext cx="8170607" cy="707886"/>
          </a:xfrm>
          <a:prstGeom prst="rect">
            <a:avLst/>
          </a:prstGeom>
          <a:solidFill>
            <a:schemeClr val="accent1">
              <a:lumMod val="60000"/>
              <a:lumOff val="40000"/>
            </a:schemeClr>
          </a:solidFill>
        </p:spPr>
        <p:txBody>
          <a:bodyPr wrap="square" rtlCol="0">
            <a:spAutoFit/>
          </a:bodyPr>
          <a:lstStyle/>
          <a:p>
            <a:pPr algn="ctr"/>
            <a:r>
              <a:rPr lang="en-GB" sz="4000" b="1" dirty="0"/>
              <a:t>Introduction</a:t>
            </a:r>
          </a:p>
        </p:txBody>
      </p:sp>
      <p:sp>
        <p:nvSpPr>
          <p:cNvPr id="23" name="TextBox 22">
            <a:extLst>
              <a:ext uri="{FF2B5EF4-FFF2-40B4-BE49-F238E27FC236}">
                <a16:creationId xmlns:a16="http://schemas.microsoft.com/office/drawing/2014/main" id="{8F97AB44-3F38-4666-BE7D-347B20CCC41D}"/>
              </a:ext>
            </a:extLst>
          </p:cNvPr>
          <p:cNvSpPr txBox="1"/>
          <p:nvPr/>
        </p:nvSpPr>
        <p:spPr>
          <a:xfrm>
            <a:off x="569271" y="10220332"/>
            <a:ext cx="10040733" cy="6664901"/>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GB" sz="3200" dirty="0"/>
              <a:t>Give an introduction about your research including the problem identification and brief literature review.</a:t>
            </a:r>
          </a:p>
          <a:p>
            <a:pPr marL="457200" indent="-457200">
              <a:lnSpc>
                <a:spcPct val="150000"/>
              </a:lnSpc>
              <a:buFont typeface="Arial" panose="020B0604020202020204" pitchFamily="34" charset="0"/>
              <a:buChar char="•"/>
            </a:pPr>
            <a:r>
              <a:rPr lang="en-GB" sz="3200" dirty="0"/>
              <a:t>Kindly use both UPPER- and lower-case letters for general content, as all-capital text is difficult to read. It is recommended to use 32 Palatino Linotype font styles for the content of the poster.</a:t>
            </a:r>
          </a:p>
          <a:p>
            <a:pPr marL="457200" indent="-457200">
              <a:lnSpc>
                <a:spcPct val="150000"/>
              </a:lnSpc>
              <a:buFont typeface="Arial" panose="020B0604020202020204" pitchFamily="34" charset="0"/>
              <a:buChar char="•"/>
            </a:pPr>
            <a:r>
              <a:rPr lang="en-GB" sz="3200" dirty="0"/>
              <a:t>Make sure there is enough contrast between the colour of the text and the poster’s background.</a:t>
            </a:r>
          </a:p>
        </p:txBody>
      </p:sp>
      <p:sp>
        <p:nvSpPr>
          <p:cNvPr id="25" name="TextBox 24">
            <a:extLst>
              <a:ext uri="{FF2B5EF4-FFF2-40B4-BE49-F238E27FC236}">
                <a16:creationId xmlns:a16="http://schemas.microsoft.com/office/drawing/2014/main" id="{A9EA73BC-2201-4F9B-AF62-C959608AF494}"/>
              </a:ext>
            </a:extLst>
          </p:cNvPr>
          <p:cNvSpPr txBox="1"/>
          <p:nvPr/>
        </p:nvSpPr>
        <p:spPr>
          <a:xfrm>
            <a:off x="12003214" y="9678109"/>
            <a:ext cx="8170607" cy="707886"/>
          </a:xfrm>
          <a:prstGeom prst="rect">
            <a:avLst/>
          </a:prstGeom>
          <a:solidFill>
            <a:schemeClr val="accent1">
              <a:lumMod val="60000"/>
              <a:lumOff val="40000"/>
            </a:schemeClr>
          </a:solidFill>
        </p:spPr>
        <p:txBody>
          <a:bodyPr wrap="square" rtlCol="0">
            <a:spAutoFit/>
          </a:bodyPr>
          <a:lstStyle/>
          <a:p>
            <a:pPr algn="ctr"/>
            <a:r>
              <a:rPr lang="en-GB" sz="4000" b="1" dirty="0"/>
              <a:t>Results and Discussion</a:t>
            </a:r>
          </a:p>
        </p:txBody>
      </p:sp>
      <p:sp>
        <p:nvSpPr>
          <p:cNvPr id="26" name="TextBox 25">
            <a:extLst>
              <a:ext uri="{FF2B5EF4-FFF2-40B4-BE49-F238E27FC236}">
                <a16:creationId xmlns:a16="http://schemas.microsoft.com/office/drawing/2014/main" id="{8E6AD997-F035-4969-847B-33B82D310F0D}"/>
              </a:ext>
            </a:extLst>
          </p:cNvPr>
          <p:cNvSpPr txBox="1"/>
          <p:nvPr/>
        </p:nvSpPr>
        <p:spPr>
          <a:xfrm>
            <a:off x="1475824" y="17358531"/>
            <a:ext cx="8170607" cy="707886"/>
          </a:xfrm>
          <a:prstGeom prst="rect">
            <a:avLst/>
          </a:prstGeom>
          <a:solidFill>
            <a:schemeClr val="accent1">
              <a:lumMod val="60000"/>
              <a:lumOff val="40000"/>
            </a:schemeClr>
          </a:solidFill>
        </p:spPr>
        <p:txBody>
          <a:bodyPr wrap="square" rtlCol="0">
            <a:spAutoFit/>
          </a:bodyPr>
          <a:lstStyle/>
          <a:p>
            <a:pPr algn="ctr"/>
            <a:r>
              <a:rPr lang="en-GB" sz="4000" b="1" dirty="0"/>
              <a:t>Methodology</a:t>
            </a:r>
          </a:p>
        </p:txBody>
      </p:sp>
      <p:sp>
        <p:nvSpPr>
          <p:cNvPr id="27" name="TextBox 26">
            <a:extLst>
              <a:ext uri="{FF2B5EF4-FFF2-40B4-BE49-F238E27FC236}">
                <a16:creationId xmlns:a16="http://schemas.microsoft.com/office/drawing/2014/main" id="{694BBDF8-A2BE-46DE-8414-B10A525DD7AC}"/>
              </a:ext>
            </a:extLst>
          </p:cNvPr>
          <p:cNvSpPr txBox="1"/>
          <p:nvPr/>
        </p:nvSpPr>
        <p:spPr>
          <a:xfrm>
            <a:off x="11974703" y="17358531"/>
            <a:ext cx="8170607" cy="707886"/>
          </a:xfrm>
          <a:prstGeom prst="rect">
            <a:avLst/>
          </a:prstGeom>
          <a:solidFill>
            <a:schemeClr val="accent1">
              <a:lumMod val="60000"/>
              <a:lumOff val="40000"/>
            </a:schemeClr>
          </a:solidFill>
        </p:spPr>
        <p:txBody>
          <a:bodyPr wrap="square" rtlCol="0">
            <a:spAutoFit/>
          </a:bodyPr>
          <a:lstStyle/>
          <a:p>
            <a:pPr algn="ctr"/>
            <a:r>
              <a:rPr lang="en-GB" sz="4000" b="1" dirty="0"/>
              <a:t>Conclusion</a:t>
            </a:r>
          </a:p>
        </p:txBody>
      </p:sp>
      <p:sp>
        <p:nvSpPr>
          <p:cNvPr id="28" name="TextBox 27">
            <a:extLst>
              <a:ext uri="{FF2B5EF4-FFF2-40B4-BE49-F238E27FC236}">
                <a16:creationId xmlns:a16="http://schemas.microsoft.com/office/drawing/2014/main" id="{BA244002-26BE-49DC-AF18-82122F38B6EF}"/>
              </a:ext>
            </a:extLst>
          </p:cNvPr>
          <p:cNvSpPr txBox="1"/>
          <p:nvPr/>
        </p:nvSpPr>
        <p:spPr>
          <a:xfrm>
            <a:off x="1475824" y="25032609"/>
            <a:ext cx="8170607" cy="707886"/>
          </a:xfrm>
          <a:prstGeom prst="rect">
            <a:avLst/>
          </a:prstGeom>
          <a:solidFill>
            <a:schemeClr val="accent1">
              <a:lumMod val="60000"/>
              <a:lumOff val="40000"/>
            </a:schemeClr>
          </a:solidFill>
        </p:spPr>
        <p:txBody>
          <a:bodyPr wrap="square" rtlCol="0">
            <a:spAutoFit/>
          </a:bodyPr>
          <a:lstStyle/>
          <a:p>
            <a:pPr algn="ctr"/>
            <a:r>
              <a:rPr lang="en-GB" sz="4000" b="1" dirty="0"/>
              <a:t>Results and Discussion</a:t>
            </a:r>
          </a:p>
        </p:txBody>
      </p:sp>
      <p:sp>
        <p:nvSpPr>
          <p:cNvPr id="29" name="TextBox 28">
            <a:extLst>
              <a:ext uri="{FF2B5EF4-FFF2-40B4-BE49-F238E27FC236}">
                <a16:creationId xmlns:a16="http://schemas.microsoft.com/office/drawing/2014/main" id="{6F4A797E-9A55-4F4C-A10A-B69D734D2BA7}"/>
              </a:ext>
            </a:extLst>
          </p:cNvPr>
          <p:cNvSpPr txBox="1"/>
          <p:nvPr/>
        </p:nvSpPr>
        <p:spPr>
          <a:xfrm>
            <a:off x="11974703" y="25032609"/>
            <a:ext cx="8170607" cy="1323439"/>
          </a:xfrm>
          <a:prstGeom prst="rect">
            <a:avLst/>
          </a:prstGeom>
          <a:solidFill>
            <a:schemeClr val="accent1">
              <a:lumMod val="60000"/>
              <a:lumOff val="40000"/>
            </a:schemeClr>
          </a:solidFill>
        </p:spPr>
        <p:txBody>
          <a:bodyPr wrap="square" rtlCol="0">
            <a:spAutoFit/>
          </a:bodyPr>
          <a:lstStyle/>
          <a:p>
            <a:pPr algn="ctr"/>
            <a:r>
              <a:rPr lang="en-GB" sz="4000" b="1" dirty="0"/>
              <a:t>Publications / References / Acknowledgements</a:t>
            </a:r>
          </a:p>
        </p:txBody>
      </p:sp>
      <p:sp>
        <p:nvSpPr>
          <p:cNvPr id="30" name="TextBox 29">
            <a:extLst>
              <a:ext uri="{FF2B5EF4-FFF2-40B4-BE49-F238E27FC236}">
                <a16:creationId xmlns:a16="http://schemas.microsoft.com/office/drawing/2014/main" id="{3BA87BD6-7715-4CCA-8223-0559A7076296}"/>
              </a:ext>
            </a:extLst>
          </p:cNvPr>
          <p:cNvSpPr txBox="1"/>
          <p:nvPr/>
        </p:nvSpPr>
        <p:spPr>
          <a:xfrm>
            <a:off x="619432" y="17916502"/>
            <a:ext cx="10040733" cy="6664901"/>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GB" sz="3200" dirty="0"/>
              <a:t>Briefly describe about the methodology of your research</a:t>
            </a:r>
          </a:p>
          <a:p>
            <a:pPr marL="457200" indent="-457200">
              <a:lnSpc>
                <a:spcPct val="150000"/>
              </a:lnSpc>
              <a:buFont typeface="Arial" panose="020B0604020202020204" pitchFamily="34" charset="0"/>
              <a:buChar char="•"/>
            </a:pPr>
            <a:r>
              <a:rPr lang="en-GB" sz="3200" dirty="0"/>
              <a:t>Try to keep the text easy to read and concise. The poster should have a clear message, a logical layout and be easy to comprehend.</a:t>
            </a:r>
          </a:p>
          <a:p>
            <a:pPr marL="457200" indent="-457200">
              <a:lnSpc>
                <a:spcPct val="150000"/>
              </a:lnSpc>
              <a:buFont typeface="Arial" panose="020B0604020202020204" pitchFamily="34" charset="0"/>
              <a:buChar char="•"/>
            </a:pPr>
            <a:r>
              <a:rPr lang="en-GB" sz="3200" dirty="0"/>
              <a:t>Avoid the use of full sentences and rather use short text in bullet point format.</a:t>
            </a:r>
          </a:p>
          <a:p>
            <a:pPr marL="457200" indent="-457200">
              <a:lnSpc>
                <a:spcPct val="150000"/>
              </a:lnSpc>
              <a:buFont typeface="Arial" panose="020B0604020202020204" pitchFamily="34" charset="0"/>
              <a:buChar char="•"/>
            </a:pPr>
            <a:r>
              <a:rPr lang="en-GB" sz="3200" dirty="0"/>
              <a:t>Avoid using watermarks that may detract from the readability of your poster.</a:t>
            </a:r>
          </a:p>
        </p:txBody>
      </p:sp>
      <p:sp>
        <p:nvSpPr>
          <p:cNvPr id="31" name="TextBox 30">
            <a:extLst>
              <a:ext uri="{FF2B5EF4-FFF2-40B4-BE49-F238E27FC236}">
                <a16:creationId xmlns:a16="http://schemas.microsoft.com/office/drawing/2014/main" id="{6C92CFA6-52F8-4B4D-A8D0-F73C3228EEB4}"/>
              </a:ext>
            </a:extLst>
          </p:cNvPr>
          <p:cNvSpPr txBox="1"/>
          <p:nvPr/>
        </p:nvSpPr>
        <p:spPr>
          <a:xfrm>
            <a:off x="619432" y="25694328"/>
            <a:ext cx="10040733" cy="6234014"/>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GB" sz="3200" dirty="0"/>
              <a:t>Present the results of your research</a:t>
            </a:r>
          </a:p>
          <a:p>
            <a:pPr marL="342900" lvl="0" indent="-342900" algn="just">
              <a:lnSpc>
                <a:spcPct val="150000"/>
              </a:lnSpc>
              <a:spcBef>
                <a:spcPts val="1200"/>
              </a:spcBef>
              <a:buFont typeface="Symbol" panose="05050102010706020507" pitchFamily="18" charset="2"/>
              <a:buChar char=""/>
            </a:pPr>
            <a:r>
              <a:rPr lang="en-GB" sz="3200" dirty="0">
                <a:effectLst/>
                <a:ea typeface="Times New Roman" panose="02020603050405020304" pitchFamily="18" charset="0"/>
                <a:cs typeface="Times New Roman" panose="02020603050405020304" pitchFamily="18" charset="0"/>
              </a:rPr>
              <a:t>Illustrations are the most important part of the poster and will attract the most attention. Colourful charts and graphs are the easiest to read. Explanatory illustrations should be used instead of text whenever possible.</a:t>
            </a:r>
          </a:p>
          <a:p>
            <a:pPr marL="342900" indent="-342900" algn="just">
              <a:lnSpc>
                <a:spcPct val="150000"/>
              </a:lnSpc>
              <a:spcBef>
                <a:spcPts val="1200"/>
              </a:spcBef>
              <a:buFont typeface="Symbol" panose="05050102010706020507" pitchFamily="18" charset="2"/>
              <a:buChar char=""/>
            </a:pPr>
            <a:r>
              <a:rPr lang="en-GB" sz="3200" dirty="0">
                <a:effectLst/>
                <a:ea typeface="Times New Roman" panose="02020603050405020304" pitchFamily="18" charset="0"/>
                <a:cs typeface="Times New Roman" panose="02020603050405020304" pitchFamily="18" charset="0"/>
              </a:rPr>
              <a:t>Use only static images and do not embed any videos or animation in your poster.</a:t>
            </a:r>
          </a:p>
        </p:txBody>
      </p:sp>
      <p:sp>
        <p:nvSpPr>
          <p:cNvPr id="32" name="TextBox 31">
            <a:extLst>
              <a:ext uri="{FF2B5EF4-FFF2-40B4-BE49-F238E27FC236}">
                <a16:creationId xmlns:a16="http://schemas.microsoft.com/office/drawing/2014/main" id="{C7C97436-0B65-4F4E-BBF3-A046B192D4A2}"/>
              </a:ext>
            </a:extLst>
          </p:cNvPr>
          <p:cNvSpPr txBox="1"/>
          <p:nvPr/>
        </p:nvSpPr>
        <p:spPr>
          <a:xfrm>
            <a:off x="11175335" y="10195666"/>
            <a:ext cx="5663909" cy="6767494"/>
          </a:xfrm>
          <a:prstGeom prst="rect">
            <a:avLst/>
          </a:prstGeom>
          <a:noFill/>
        </p:spPr>
        <p:txBody>
          <a:bodyPr wrap="square" rtlCol="0">
            <a:spAutoFit/>
          </a:bodyPr>
          <a:lstStyle/>
          <a:p>
            <a:pPr marL="342900" lvl="0" indent="-342900" algn="just">
              <a:lnSpc>
                <a:spcPct val="150000"/>
              </a:lnSpc>
              <a:spcAft>
                <a:spcPts val="800"/>
              </a:spcAft>
              <a:buFont typeface="Symbol" panose="05050102010706020507" pitchFamily="18" charset="2"/>
              <a:buChar char=""/>
            </a:pPr>
            <a:r>
              <a:rPr lang="en-GB" sz="3200" dirty="0">
                <a:effectLst/>
                <a:ea typeface="Times New Roman" panose="02020603050405020304" pitchFamily="18" charset="0"/>
                <a:cs typeface="Times New Roman" panose="02020603050405020304" pitchFamily="18" charset="0"/>
              </a:rPr>
              <a:t>Try to utilize the space on your poster as creatively as you can to attract the audience and make sure that the images are easy to understand.</a:t>
            </a:r>
          </a:p>
          <a:p>
            <a:pPr marL="342900" lvl="0" indent="-342900" algn="just">
              <a:lnSpc>
                <a:spcPct val="150000"/>
              </a:lnSpc>
              <a:spcAft>
                <a:spcPts val="800"/>
              </a:spcAft>
              <a:buFont typeface="Symbol" panose="05050102010706020507" pitchFamily="18" charset="2"/>
              <a:buChar char=""/>
            </a:pPr>
            <a:r>
              <a:rPr lang="en-GB" sz="3200" dirty="0">
                <a:effectLst/>
                <a:ea typeface="Times New Roman" panose="02020603050405020304" pitchFamily="18" charset="0"/>
                <a:cs typeface="Times New Roman" panose="02020603050405020304" pitchFamily="18" charset="0"/>
              </a:rPr>
              <a:t>Minimum of 24 Palatino Linotype</a:t>
            </a:r>
            <a:r>
              <a:rPr lang="en-GB" sz="3200" dirty="0">
                <a:ea typeface="Times New Roman" panose="02020603050405020304" pitchFamily="18" charset="0"/>
                <a:cs typeface="Times New Roman" panose="02020603050405020304" pitchFamily="18" charset="0"/>
              </a:rPr>
              <a:t> font for figure captions</a:t>
            </a:r>
            <a:endParaRPr lang="en-GB" sz="3200" dirty="0">
              <a:effectLst/>
              <a:ea typeface="Times New Roman" panose="02020603050405020304" pitchFamily="18" charset="0"/>
              <a:cs typeface="Times New Roman" panose="02020603050405020304" pitchFamily="18" charset="0"/>
            </a:endParaRPr>
          </a:p>
        </p:txBody>
      </p:sp>
      <p:pic>
        <p:nvPicPr>
          <p:cNvPr id="1028" name="Picture 4" descr="Research Poster Stock Illustrations – 25,552 Research Poster Stock  Illustrations, Vectors &amp;amp; Clipart - Dreamstime">
            <a:extLst>
              <a:ext uri="{FF2B5EF4-FFF2-40B4-BE49-F238E27FC236}">
                <a16:creationId xmlns:a16="http://schemas.microsoft.com/office/drawing/2014/main" id="{95FADF1F-4D6C-403D-AB9C-3C0DFCFE18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40714" y="11036298"/>
            <a:ext cx="4001996" cy="4407198"/>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E7BF20C6-1A72-47D6-ACF5-745B6EA9B4CF}"/>
              </a:ext>
            </a:extLst>
          </p:cNvPr>
          <p:cNvSpPr txBox="1"/>
          <p:nvPr/>
        </p:nvSpPr>
        <p:spPr>
          <a:xfrm>
            <a:off x="17049136" y="15570579"/>
            <a:ext cx="4188541" cy="523220"/>
          </a:xfrm>
          <a:prstGeom prst="rect">
            <a:avLst/>
          </a:prstGeom>
          <a:noFill/>
        </p:spPr>
        <p:txBody>
          <a:bodyPr wrap="square" rtlCol="0">
            <a:spAutoFit/>
          </a:bodyPr>
          <a:lstStyle/>
          <a:p>
            <a:pPr algn="ctr"/>
            <a:r>
              <a:rPr lang="en-GB" sz="2800" dirty="0"/>
              <a:t>Figure Caption</a:t>
            </a:r>
          </a:p>
        </p:txBody>
      </p:sp>
      <p:sp>
        <p:nvSpPr>
          <p:cNvPr id="35" name="TextBox 34">
            <a:extLst>
              <a:ext uri="{FF2B5EF4-FFF2-40B4-BE49-F238E27FC236}">
                <a16:creationId xmlns:a16="http://schemas.microsoft.com/office/drawing/2014/main" id="{DC6CA813-FE1C-42A5-AB0F-FE96AFA4CA50}"/>
              </a:ext>
            </a:extLst>
          </p:cNvPr>
          <p:cNvSpPr txBox="1"/>
          <p:nvPr/>
        </p:nvSpPr>
        <p:spPr>
          <a:xfrm>
            <a:off x="11039639" y="18075630"/>
            <a:ext cx="10040733" cy="1494255"/>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GB" sz="3200" dirty="0"/>
              <a:t>Present the conclusion of your research in a brief manner</a:t>
            </a:r>
          </a:p>
        </p:txBody>
      </p:sp>
      <p:sp>
        <p:nvSpPr>
          <p:cNvPr id="36" name="TextBox 35">
            <a:extLst>
              <a:ext uri="{FF2B5EF4-FFF2-40B4-BE49-F238E27FC236}">
                <a16:creationId xmlns:a16="http://schemas.microsoft.com/office/drawing/2014/main" id="{F1361C92-0245-4BA2-BEEE-A0A14AE65808}"/>
              </a:ext>
            </a:extLst>
          </p:cNvPr>
          <p:cNvSpPr txBox="1"/>
          <p:nvPr/>
        </p:nvSpPr>
        <p:spPr>
          <a:xfrm>
            <a:off x="11175335" y="26541261"/>
            <a:ext cx="10040733" cy="4435830"/>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GB" sz="3200" dirty="0"/>
              <a:t>List down the publications related to this research</a:t>
            </a:r>
          </a:p>
          <a:p>
            <a:pPr algn="ctr">
              <a:lnSpc>
                <a:spcPct val="150000"/>
              </a:lnSpc>
            </a:pPr>
            <a:r>
              <a:rPr lang="en-GB" sz="3200" dirty="0"/>
              <a:t>Or</a:t>
            </a:r>
          </a:p>
          <a:p>
            <a:pPr marL="457200" indent="-457200">
              <a:lnSpc>
                <a:spcPct val="150000"/>
              </a:lnSpc>
              <a:buFont typeface="Arial" panose="020B0604020202020204" pitchFamily="34" charset="0"/>
              <a:buChar char="•"/>
            </a:pPr>
            <a:r>
              <a:rPr lang="en-GB" sz="3200" dirty="0"/>
              <a:t>List down the references support this research</a:t>
            </a:r>
          </a:p>
          <a:p>
            <a:pPr algn="ctr">
              <a:lnSpc>
                <a:spcPct val="150000"/>
              </a:lnSpc>
            </a:pPr>
            <a:r>
              <a:rPr lang="en-GB" sz="3200" dirty="0"/>
              <a:t>Or </a:t>
            </a:r>
          </a:p>
          <a:p>
            <a:pPr marL="457200" indent="-457200">
              <a:lnSpc>
                <a:spcPct val="150000"/>
              </a:lnSpc>
              <a:buFont typeface="Arial" panose="020B0604020202020204" pitchFamily="34" charset="0"/>
              <a:buChar char="•"/>
            </a:pPr>
            <a:r>
              <a:rPr lang="en-GB" sz="3200" dirty="0"/>
              <a:t>Give a brief acknowledgement including funding organisations.</a:t>
            </a:r>
          </a:p>
        </p:txBody>
      </p:sp>
    </p:spTree>
    <p:extLst>
      <p:ext uri="{BB962C8B-B14F-4D97-AF65-F5344CB8AC3E}">
        <p14:creationId xmlns:p14="http://schemas.microsoft.com/office/powerpoint/2010/main" val="3165307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
      <a:majorFont>
        <a:latin typeface="Palatino Linotype"/>
        <a:ea typeface=""/>
        <a:cs typeface=""/>
      </a:majorFont>
      <a:minorFont>
        <a:latin typeface="Palatino Linotype"/>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TotalTime>
  <Words>307</Words>
  <Application>Microsoft Office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Palatino Linotype</vt:lpstr>
      <vt:lpstr>Symbol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Isuru Udayanga</dc:creator>
  <cp:lastModifiedBy>karunatilake chamila</cp:lastModifiedBy>
  <cp:revision>10</cp:revision>
  <dcterms:created xsi:type="dcterms:W3CDTF">2021-10-17T16:04:26Z</dcterms:created>
  <dcterms:modified xsi:type="dcterms:W3CDTF">2022-05-22T20:05:54Z</dcterms:modified>
</cp:coreProperties>
</file>