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10DE-65F7-91AC-8D7C-703B762D1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71195F-003D-C136-734C-9B40EB1DB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A88DB-6C7C-4BDE-CF49-6E3B55C7C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A3ED-8933-4198-873A-B1E15ABC5CA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29B29-075D-D35B-B16B-52EFF56ED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FA9D7-6A09-13B9-03BC-9BFAC848D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FA1F-C6A0-4EB2-A997-DC64D57E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208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41BF-989C-516A-C58E-38D036B37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FBE028-A2D8-409F-BFA2-F01E3CC426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FC7E9-5B3D-9AC1-67AA-8140FB35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A3ED-8933-4198-873A-B1E15ABC5CA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00F1F-6538-F77A-4F9C-7734A45B9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665F0-F950-E2E1-215D-8FB4A6284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FA1F-C6A0-4EB2-A997-DC64D57E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1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205C01-AB7D-6F02-C290-EE782C28AB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EC0B73-F584-C32B-6977-946DCF87F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ED9B1-A144-1674-486B-3505A826F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A3ED-8933-4198-873A-B1E15ABC5CA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0098E-2909-27B4-C604-E73D9A33E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B640B-3C8A-27F3-4709-4EA66B33F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FA1F-C6A0-4EB2-A997-DC64D57E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6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74A3A-9D0D-0605-4F05-4897CEA4C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9AEDC-CEC1-3EE8-338A-1B1B9B5F5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C7CF5-79DA-D46E-9DA2-E2B4C51AB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A3ED-8933-4198-873A-B1E15ABC5CA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7BFAF-9B45-D5EF-EBBE-7325E462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FCE8B-EC7F-A23C-349F-A6A0F8DA7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FA1F-C6A0-4EB2-A997-DC64D57E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4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E6C28-7CBE-2D03-A396-AC04836F9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C7292-434B-8A6B-9ACB-5C9E15603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F1D6E-D783-A0F7-F83E-851BC1A5B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A3ED-8933-4198-873A-B1E15ABC5CA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4B693-8015-6A8C-84C4-2BA5DB5CC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F4148-AEE8-5C40-CEC2-6C57BD010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FA1F-C6A0-4EB2-A997-DC64D57E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8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FC9DA-D47C-3743-BF15-FF66D21CA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EF3FD-3467-EE63-8009-B2FB29004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871BC3-3CC0-1D76-6793-0173A5E03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23F22A-3137-1F41-279E-FD9374F8E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A3ED-8933-4198-873A-B1E15ABC5CA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EFBCF-C8C7-7474-727D-C63E024D2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3B2ACE-FC3A-9B08-5306-2B5153233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FA1F-C6A0-4EB2-A997-DC64D57E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34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1B0B3-6F1C-6D56-AF6F-9F102CAA9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C2891C-28C0-6D60-0FCD-F6F6C578B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416945-B61A-2B0C-6C40-0F04AAB3A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CE8959-B546-9009-0041-635E3E5E6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EA8030-9210-C3D5-D5F5-1822ACCB5F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4492E3-F93D-E224-096D-0EE642C4F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A3ED-8933-4198-873A-B1E15ABC5CA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FD7CB2-E087-979D-D67C-E8FE95255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C91958-361F-EA40-0B4A-40D7E3186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FA1F-C6A0-4EB2-A997-DC64D57E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3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F9615-5496-25EC-2E20-CDC2F59B4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654215-4536-6305-1A2E-40D32FDAB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A3ED-8933-4198-873A-B1E15ABC5CA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F14AC7-5CE8-EC86-3BEA-C245117B9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A1BDE3-7CBA-6344-B882-F153F4B1B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FA1F-C6A0-4EB2-A997-DC64D57E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66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2FE272-0D2D-41D2-BAD5-33C8FBEDD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A3ED-8933-4198-873A-B1E15ABC5CA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AF93D7-0D0D-6D7F-A2A3-833A5B43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A54E2-74A1-872B-CAFE-CFC6D03BC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FA1F-C6A0-4EB2-A997-DC64D57E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00A5B-2D07-267B-D3AD-02D161EE8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D7DEA-72AE-1C28-71D6-0035B97A4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FFD659-BD86-5855-86D2-56D384440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011DDE-D6F0-05C6-CCD7-25C572650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A3ED-8933-4198-873A-B1E15ABC5CA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6B54A-5728-2F13-852D-8117C0150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B75402-2CF0-6608-61CB-D53683E94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FA1F-C6A0-4EB2-A997-DC64D57E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7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D5EC9-3C5E-C105-DA69-BE4FCA1B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B67803-72A9-36A7-48E4-C47D615275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884F9D-EB00-DB0C-732F-3E299BAE7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584383-0441-D9F6-68D3-D5BC2BD13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A3ED-8933-4198-873A-B1E15ABC5CA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4398A-1C45-4D69-49CA-0A45DE0F4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91CE14-A8D8-2E81-CAF3-66CD9D6C2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FA1F-C6A0-4EB2-A997-DC64D57E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4BFED8-9575-016A-DC85-38CAB7D0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40432-D8CC-81A8-0087-79BA98DA1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3BE50-72C5-5C27-08B7-52334245C1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CA3ED-8933-4198-873A-B1E15ABC5CA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2B097-FC8A-6383-4A79-11734B8C41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D820C-F09B-3DFC-F753-7EC15A811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5FA1F-C6A0-4EB2-A997-DC64D57E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9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31533-46EE-B46A-F4DB-AF91F5CF2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5342" y="1710502"/>
            <a:ext cx="9144000" cy="143535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Title of the Abstract </a:t>
            </a:r>
            <a:br>
              <a:rPr lang="en-US" sz="3200" dirty="0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Palatino Linotype" panose="02040502050505030304" pitchFamily="18" charset="0"/>
              </a:rPr>
              <a:t>(Palatino Linotype, 32 pts, Single-spaced, Bold, Centered, First Letters Capitalized)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B2B2A-EFE5-33FD-CF7A-27FE97FF3756}"/>
              </a:ext>
            </a:extLst>
          </p:cNvPr>
          <p:cNvSpPr txBox="1"/>
          <p:nvPr/>
        </p:nvSpPr>
        <p:spPr>
          <a:xfrm>
            <a:off x="10025750" y="1230868"/>
            <a:ext cx="1831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Abstract ID - </a:t>
            </a:r>
          </a:p>
        </p:txBody>
      </p:sp>
      <p:sp>
        <p:nvSpPr>
          <p:cNvPr id="5" name="Google Shape;85;gf80a8a768a_0_0">
            <a:extLst>
              <a:ext uri="{FF2B5EF4-FFF2-40B4-BE49-F238E27FC236}">
                <a16:creationId xmlns:a16="http://schemas.microsoft.com/office/drawing/2014/main" id="{A2EA2C54-39F4-64E6-D0EA-4F3EBCE6847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265917" y="3925806"/>
            <a:ext cx="7952500" cy="170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400" dirty="0">
                <a:solidFill>
                  <a:srgbClr val="FFFFFF"/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Author Names (Palatino Linotype, 14 pts, Single-spaced, Centered, Use names with initials, Last two author names should be combined with an ‘and’. Denote affiliations with superscripted lowercase letter. Denote the corresponding author with an * symbol)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400" dirty="0">
                <a:solidFill>
                  <a:srgbClr val="FFFFFF"/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(e.g., J.H. </a:t>
            </a:r>
            <a:r>
              <a:rPr lang="en-US" sz="1400" dirty="0" err="1">
                <a:solidFill>
                  <a:srgbClr val="FFFFFF"/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Watsona</a:t>
            </a:r>
            <a:r>
              <a:rPr lang="en-US" sz="1400" dirty="0">
                <a:solidFill>
                  <a:srgbClr val="FFFFFF"/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, I. A. </a:t>
            </a:r>
            <a:r>
              <a:rPr lang="en-US" sz="1400" dirty="0" err="1">
                <a:solidFill>
                  <a:srgbClr val="FFFFFF"/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Nortonb</a:t>
            </a:r>
            <a:r>
              <a:rPr lang="en-US" sz="1400" dirty="0">
                <a:solidFill>
                  <a:srgbClr val="FFFFFF"/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 and W.S.S. </a:t>
            </a:r>
            <a:r>
              <a:rPr lang="en-US" sz="1400" dirty="0" err="1">
                <a:solidFill>
                  <a:srgbClr val="FFFFFF"/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Holmesa</a:t>
            </a:r>
            <a:r>
              <a:rPr lang="en-US" sz="1400" dirty="0">
                <a:solidFill>
                  <a:srgbClr val="FFFFFF"/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,*)</a:t>
            </a:r>
          </a:p>
        </p:txBody>
      </p:sp>
    </p:spTree>
    <p:extLst>
      <p:ext uri="{BB962C8B-B14F-4D97-AF65-F5344CB8AC3E}">
        <p14:creationId xmlns:p14="http://schemas.microsoft.com/office/powerpoint/2010/main" val="2409580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8C517-C96D-3AF5-18F0-C56205125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EF004-BC1D-214E-EBC0-0B9C65A44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0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065B6-9176-9FDB-7E95-D9E34F588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F97F3-7E43-EDAA-9CC9-3A9AD8819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19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96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Palatino Linotype</vt:lpstr>
      <vt:lpstr>Office Theme</vt:lpstr>
      <vt:lpstr>Title of the Abstract  (Palatino Linotype, 32 pts, Single-spaced, Bold, Centered, First Letters Capitalized)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Gayan Priyadarshana</dc:creator>
  <cp:lastModifiedBy>Gayan Priyadarshana</cp:lastModifiedBy>
  <cp:revision>1</cp:revision>
  <dcterms:created xsi:type="dcterms:W3CDTF">2024-11-10T06:46:37Z</dcterms:created>
  <dcterms:modified xsi:type="dcterms:W3CDTF">2024-11-10T07:14:00Z</dcterms:modified>
</cp:coreProperties>
</file>