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9" r:id="rId2"/>
    <p:sldId id="260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4673"/>
  </p:normalViewPr>
  <p:slideViewPr>
    <p:cSldViewPr snapToGrid="0">
      <p:cViewPr varScale="1">
        <p:scale>
          <a:sx n="91" d="100"/>
          <a:sy n="91" d="100"/>
        </p:scale>
        <p:origin x="208" y="5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L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482706-90F4-5F4D-9F5A-E9DB87A73ADF}" type="datetimeFigureOut">
              <a:rPr lang="en-LK" smtClean="0"/>
              <a:t>2025-11-11</a:t>
            </a:fld>
            <a:endParaRPr lang="en-L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L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L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8AA6D2-8A78-024B-9F5E-5A8B049E3168}" type="slidenum">
              <a:rPr lang="en-LK" smtClean="0"/>
              <a:t>‹#›</a:t>
            </a:fld>
            <a:endParaRPr lang="en-LK"/>
          </a:p>
        </p:txBody>
      </p:sp>
    </p:spTree>
    <p:extLst>
      <p:ext uri="{BB962C8B-B14F-4D97-AF65-F5344CB8AC3E}">
        <p14:creationId xmlns:p14="http://schemas.microsoft.com/office/powerpoint/2010/main" val="1072329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L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8AA6D2-8A78-024B-9F5E-5A8B049E3168}" type="slidenum">
              <a:rPr lang="en-LK" smtClean="0"/>
              <a:t>2</a:t>
            </a:fld>
            <a:endParaRPr lang="en-LK"/>
          </a:p>
        </p:txBody>
      </p:sp>
    </p:spTree>
    <p:extLst>
      <p:ext uri="{BB962C8B-B14F-4D97-AF65-F5344CB8AC3E}">
        <p14:creationId xmlns:p14="http://schemas.microsoft.com/office/powerpoint/2010/main" val="1071249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A10DE-65F7-91AC-8D7C-703B762D11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71195F-003D-C136-734C-9B40EB1DBB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1A88DB-6C7C-4BDE-CF49-6E3B55C7C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CA3ED-8933-4198-873A-B1E15ABC5CA2}" type="datetimeFigureOut">
              <a:rPr lang="en-US" smtClean="0"/>
              <a:t>11/11/25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029B29-075D-D35B-B16B-52EFF56ED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1FA9D7-6A09-13B9-03BC-9BFAC848D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5FA1F-C6A0-4EB2-A997-DC64D57E45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208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941BF-989C-516A-C58E-38D036B37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FBE028-A2D8-409F-BFA2-F01E3CC426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8FC7E9-5B3D-9AC1-67AA-8140FB352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CA3ED-8933-4198-873A-B1E15ABC5CA2}" type="datetimeFigureOut">
              <a:rPr lang="en-US" smtClean="0"/>
              <a:t>11/11/25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F00F1F-6538-F77A-4F9C-7734A45B9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665F0-F950-E2E1-215D-8FB4A6284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5FA1F-C6A0-4EB2-A997-DC64D57E45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113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205C01-AB7D-6F02-C290-EE782C28AB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EC0B73-F584-C32B-6977-946DCF87F0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5ED9B1-A144-1674-486B-3505A826F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CA3ED-8933-4198-873A-B1E15ABC5CA2}" type="datetimeFigureOut">
              <a:rPr lang="en-US" smtClean="0"/>
              <a:t>11/11/25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E0098E-2909-27B4-C604-E73D9A33E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7B640B-3C8A-27F3-4709-4EA66B33F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5FA1F-C6A0-4EB2-A997-DC64D57E45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367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74A3A-9D0D-0605-4F05-4897CEA4C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79AEDC-CEC1-3EE8-338A-1B1B9B5F50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9C7CF5-79DA-D46E-9DA2-E2B4C51AB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CA3ED-8933-4198-873A-B1E15ABC5CA2}" type="datetimeFigureOut">
              <a:rPr lang="en-US" smtClean="0"/>
              <a:t>11/11/25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27BFAF-9B45-D5EF-EBBE-7325E462A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7FCE8B-EC7F-A23C-349F-A6A0F8DA7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5FA1F-C6A0-4EB2-A997-DC64D57E45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946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E6C28-7CBE-2D03-A396-AC04836F9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2C7292-434B-8A6B-9ACB-5C9E15603A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6F1D6E-D783-A0F7-F83E-851BC1A5B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CA3ED-8933-4198-873A-B1E15ABC5CA2}" type="datetimeFigureOut">
              <a:rPr lang="en-US" smtClean="0"/>
              <a:t>11/11/25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A4B693-8015-6A8C-84C4-2BA5DB5CC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1F4148-AEE8-5C40-CEC2-6C57BD010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5FA1F-C6A0-4EB2-A997-DC64D57E45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880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FC9DA-D47C-3743-BF15-FF66D21CA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7EF3FD-3467-EE63-8009-B2FB29004A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871BC3-3CC0-1D76-6793-0173A5E035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23F22A-3137-1F41-279E-FD9374F8E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CA3ED-8933-4198-873A-B1E15ABC5CA2}" type="datetimeFigureOut">
              <a:rPr lang="en-US" smtClean="0"/>
              <a:t>11/11/25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BEFBCF-C8C7-7474-727D-C63E024D2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3B2ACE-FC3A-9B08-5306-2B5153233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5FA1F-C6A0-4EB2-A997-DC64D57E45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134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1B0B3-6F1C-6D56-AF6F-9F102CAA9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C2891C-28C0-6D60-0FCD-F6F6C578B1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416945-B61A-2B0C-6C40-0F04AAB3AA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CE8959-B546-9009-0041-635E3E5E68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EA8030-9210-C3D5-D5F5-1822ACCB5F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64492E3-F93D-E224-096D-0EE642C4F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CA3ED-8933-4198-873A-B1E15ABC5CA2}" type="datetimeFigureOut">
              <a:rPr lang="en-US" smtClean="0"/>
              <a:t>11/11/25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6FD7CB2-E087-979D-D67C-E8FE95255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C91958-361F-EA40-0B4A-40D7E3186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5FA1F-C6A0-4EB2-A997-DC64D57E45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33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F9615-5496-25EC-2E20-CDC2F59B4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654215-4536-6305-1A2E-40D32FDAB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CA3ED-8933-4198-873A-B1E15ABC5CA2}" type="datetimeFigureOut">
              <a:rPr lang="en-US" smtClean="0"/>
              <a:t>11/11/25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F14AC7-5CE8-EC86-3BEA-C245117B9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A1BDE3-7CBA-6344-B882-F153F4B1B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5FA1F-C6A0-4EB2-A997-DC64D57E45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966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B2FE272-0D2D-41D2-BAD5-33C8FBEDD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CA3ED-8933-4198-873A-B1E15ABC5CA2}" type="datetimeFigureOut">
              <a:rPr lang="en-US" smtClean="0"/>
              <a:t>11/11/25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AF93D7-0D0D-6D7F-A2A3-833A5B43B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3A54E2-74A1-872B-CAFE-CFC6D03BC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5FA1F-C6A0-4EB2-A997-DC64D57E45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47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00A5B-2D07-267B-D3AD-02D161EE8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BD7DEA-72AE-1C28-71D6-0035B97A4B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FFD659-BD86-5855-86D2-56D3844403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011DDE-D6F0-05C6-CCD7-25C572650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CA3ED-8933-4198-873A-B1E15ABC5CA2}" type="datetimeFigureOut">
              <a:rPr lang="en-US" smtClean="0"/>
              <a:t>11/11/25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46B54A-5728-2F13-852D-8117C0150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B75402-2CF0-6608-61CB-D53683E94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5FA1F-C6A0-4EB2-A997-DC64D57E45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371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D5EC9-3C5E-C105-DA69-BE4FCA1BA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B67803-72A9-36A7-48E4-C47D615275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884F9D-EB00-DB0C-732F-3E299BAE76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584383-0441-D9F6-68D3-D5BC2BD13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CA3ED-8933-4198-873A-B1E15ABC5CA2}" type="datetimeFigureOut">
              <a:rPr lang="en-US" smtClean="0"/>
              <a:t>11/11/25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E4398A-1C45-4D69-49CA-0A45DE0F4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91CE14-A8D8-2E81-CAF3-66CD9D6C2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5FA1F-C6A0-4EB2-A997-DC64D57E45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79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44BFED8-9575-016A-DC85-38CAB7D0A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640432-D8CC-81A8-0087-79BA98DA1F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13BE50-72C5-5C27-08B7-52334245C1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CCA3ED-8933-4198-873A-B1E15ABC5CA2}" type="datetimeFigureOut">
              <a:rPr lang="en-US" smtClean="0"/>
              <a:t>11/11/25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B2B097-FC8A-6383-4A79-11734B8C41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6D820C-F09B-3DFC-F753-7EC15A811B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85FA1F-C6A0-4EB2-A997-DC64D57E45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194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78D3A-717D-4EE0-E3B6-5CB2DE5C3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LK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6E77DBB-5364-0296-5FC5-E6C80C4C16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B3F1357D-D45E-10CA-0A7D-5BE2EB8B1462}"/>
              </a:ext>
            </a:extLst>
          </p:cNvPr>
          <p:cNvSpPr txBox="1">
            <a:spLocks/>
          </p:cNvSpPr>
          <p:nvPr/>
        </p:nvSpPr>
        <p:spPr>
          <a:xfrm>
            <a:off x="1400986" y="1710502"/>
            <a:ext cx="9144000" cy="14353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Title of the Abstract </a:t>
            </a:r>
            <a:br>
              <a:rPr lang="en-US" sz="3200" dirty="0">
                <a:solidFill>
                  <a:schemeClr val="bg1"/>
                </a:solidFill>
                <a:latin typeface="Palatino Linotype" panose="02040502050505030304" pitchFamily="18" charset="0"/>
              </a:rPr>
            </a:br>
            <a:r>
              <a:rPr lang="en-US" sz="3200" dirty="0">
                <a:solidFill>
                  <a:schemeClr val="bg1"/>
                </a:solidFill>
                <a:latin typeface="Palatino Linotype" panose="02040502050505030304" pitchFamily="18" charset="0"/>
              </a:rPr>
              <a:t>(Palatino Linotype, 32 pts, Single-spaced, Bold, Centered, First Letters Capitalized)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C8AF49-0F8B-4201-5586-2C4477C07608}"/>
              </a:ext>
            </a:extLst>
          </p:cNvPr>
          <p:cNvSpPr txBox="1"/>
          <p:nvPr/>
        </p:nvSpPr>
        <p:spPr>
          <a:xfrm>
            <a:off x="9673365" y="1230868"/>
            <a:ext cx="1831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Abstract ID - </a:t>
            </a:r>
          </a:p>
        </p:txBody>
      </p:sp>
      <p:sp>
        <p:nvSpPr>
          <p:cNvPr id="6" name="Google Shape;85;gf80a8a768a_0_0">
            <a:extLst>
              <a:ext uri="{FF2B5EF4-FFF2-40B4-BE49-F238E27FC236}">
                <a16:creationId xmlns:a16="http://schemas.microsoft.com/office/drawing/2014/main" id="{6A3579C2-6903-ECB7-5D00-5AD5CEB819FA}"/>
              </a:ext>
            </a:extLst>
          </p:cNvPr>
          <p:cNvSpPr txBox="1">
            <a:spLocks/>
          </p:cNvSpPr>
          <p:nvPr/>
        </p:nvSpPr>
        <p:spPr>
          <a:xfrm>
            <a:off x="1996736" y="3925806"/>
            <a:ext cx="7952500" cy="170132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Clr>
                <a:schemeClr val="dk1"/>
              </a:buClr>
              <a:buSzPts val="2400"/>
              <a:buFont typeface="Arial" panose="020B0604020202020204" pitchFamily="34" charset="0"/>
              <a:buNone/>
            </a:pPr>
            <a:r>
              <a:rPr lang="en-US" sz="1400" dirty="0">
                <a:solidFill>
                  <a:srgbClr val="FFFFFF"/>
                </a:solidFill>
                <a:latin typeface="Palatino Linotype" panose="02040502050505030304" pitchFamily="18" charset="0"/>
                <a:ea typeface="Palatino Linotype"/>
                <a:cs typeface="Palatino Linotype"/>
                <a:sym typeface="Palatino Linotype"/>
              </a:rPr>
              <a:t>Author Names (Palatino Linotype, 14 pts, Single-spaced, Centered, Use names with initials, Last two author names should be combined with an ‘and’. Denote affiliations with superscripted lowercase letter. Denote the corresponding author with an * symbol)</a:t>
            </a:r>
          </a:p>
          <a:p>
            <a:pPr marL="0" indent="0" algn="ctr">
              <a:spcBef>
                <a:spcPts val="0"/>
              </a:spcBef>
              <a:buClr>
                <a:schemeClr val="dk1"/>
              </a:buClr>
              <a:buSzPts val="2400"/>
              <a:buFont typeface="Arial" panose="020B0604020202020204" pitchFamily="34" charset="0"/>
              <a:buNone/>
            </a:pPr>
            <a:r>
              <a:rPr lang="en-US" sz="1400" dirty="0">
                <a:solidFill>
                  <a:srgbClr val="FFFFFF"/>
                </a:solidFill>
                <a:latin typeface="Palatino Linotype" panose="02040502050505030304" pitchFamily="18" charset="0"/>
                <a:ea typeface="Palatino Linotype"/>
                <a:cs typeface="Palatino Linotype"/>
                <a:sym typeface="Palatino Linotype"/>
              </a:rPr>
              <a:t>(e.g., J.H. </a:t>
            </a:r>
            <a:r>
              <a:rPr lang="en-US" sz="1400" dirty="0" err="1">
                <a:solidFill>
                  <a:srgbClr val="FFFFFF"/>
                </a:solidFill>
                <a:latin typeface="Palatino Linotype" panose="02040502050505030304" pitchFamily="18" charset="0"/>
                <a:ea typeface="Palatino Linotype"/>
                <a:cs typeface="Palatino Linotype"/>
                <a:sym typeface="Palatino Linotype"/>
              </a:rPr>
              <a:t>Watsona</a:t>
            </a:r>
            <a:r>
              <a:rPr lang="en-US" sz="1400" dirty="0">
                <a:solidFill>
                  <a:srgbClr val="FFFFFF"/>
                </a:solidFill>
                <a:latin typeface="Palatino Linotype" panose="02040502050505030304" pitchFamily="18" charset="0"/>
                <a:ea typeface="Palatino Linotype"/>
                <a:cs typeface="Palatino Linotype"/>
                <a:sym typeface="Palatino Linotype"/>
              </a:rPr>
              <a:t>, I. A. </a:t>
            </a:r>
            <a:r>
              <a:rPr lang="en-US" sz="1400" dirty="0" err="1">
                <a:solidFill>
                  <a:srgbClr val="FFFFFF"/>
                </a:solidFill>
                <a:latin typeface="Palatino Linotype" panose="02040502050505030304" pitchFamily="18" charset="0"/>
                <a:ea typeface="Palatino Linotype"/>
                <a:cs typeface="Palatino Linotype"/>
                <a:sym typeface="Palatino Linotype"/>
              </a:rPr>
              <a:t>Nortonb</a:t>
            </a:r>
            <a:r>
              <a:rPr lang="en-US" sz="1400" dirty="0">
                <a:solidFill>
                  <a:srgbClr val="FFFFFF"/>
                </a:solidFill>
                <a:latin typeface="Palatino Linotype" panose="02040502050505030304" pitchFamily="18" charset="0"/>
                <a:ea typeface="Palatino Linotype"/>
                <a:cs typeface="Palatino Linotype"/>
                <a:sym typeface="Palatino Linotype"/>
              </a:rPr>
              <a:t> and W.S.S. </a:t>
            </a:r>
            <a:r>
              <a:rPr lang="en-US" sz="1400" dirty="0" err="1">
                <a:solidFill>
                  <a:srgbClr val="FFFFFF"/>
                </a:solidFill>
                <a:latin typeface="Palatino Linotype" panose="02040502050505030304" pitchFamily="18" charset="0"/>
                <a:ea typeface="Palatino Linotype"/>
                <a:cs typeface="Palatino Linotype"/>
                <a:sym typeface="Palatino Linotype"/>
              </a:rPr>
              <a:t>Holmesa</a:t>
            </a:r>
            <a:r>
              <a:rPr lang="en-US" sz="1400" dirty="0">
                <a:solidFill>
                  <a:srgbClr val="FFFFFF"/>
                </a:solidFill>
                <a:latin typeface="Palatino Linotype" panose="02040502050505030304" pitchFamily="18" charset="0"/>
                <a:ea typeface="Palatino Linotype"/>
                <a:cs typeface="Palatino Linotype"/>
                <a:sym typeface="Palatino Linotype"/>
              </a:rPr>
              <a:t>,*)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A07935A7-F279-6674-D313-56A76BE414A9}"/>
              </a:ext>
            </a:extLst>
          </p:cNvPr>
          <p:cNvSpPr txBox="1">
            <a:spLocks/>
          </p:cNvSpPr>
          <p:nvPr/>
        </p:nvSpPr>
        <p:spPr>
          <a:xfrm>
            <a:off x="1400986" y="364135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dirty="0">
                <a:solidFill>
                  <a:schemeClr val="bg1"/>
                </a:solidFill>
                <a:latin typeface="Nunito Sans" pitchFamily="2" charset="77"/>
              </a:rPr>
              <a:t>International Conference on Innovation and Emerging Technologies (ICIET) 2025</a:t>
            </a:r>
          </a:p>
          <a:p>
            <a:endParaRPr lang="en-LK" sz="1600" dirty="0">
              <a:solidFill>
                <a:schemeClr val="bg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B794684-AA0B-4C9B-3BF5-8A2C9E921A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3600" y="255966"/>
            <a:ext cx="2062160" cy="962341"/>
          </a:xfrm>
          <a:prstGeom prst="rect">
            <a:avLst/>
          </a:prstGeom>
        </p:spPr>
      </p:pic>
      <p:pic>
        <p:nvPicPr>
          <p:cNvPr id="12" name="Picture 2" descr="usjp-logo - USJ - University of Sri Jayewardenepura, Sri Lanka">
            <a:extLst>
              <a:ext uri="{FF2B5EF4-FFF2-40B4-BE49-F238E27FC236}">
                <a16:creationId xmlns:a16="http://schemas.microsoft.com/office/drawing/2014/main" id="{E4AFC7CF-C43E-570B-3494-4C6DE3493E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45" y="250433"/>
            <a:ext cx="962341" cy="962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ubtitle 2">
            <a:extLst>
              <a:ext uri="{FF2B5EF4-FFF2-40B4-BE49-F238E27FC236}">
                <a16:creationId xmlns:a16="http://schemas.microsoft.com/office/drawing/2014/main" id="{6DB9C591-3366-4A27-6FA5-1D3191691427}"/>
              </a:ext>
            </a:extLst>
          </p:cNvPr>
          <p:cNvSpPr txBox="1">
            <a:spLocks/>
          </p:cNvSpPr>
          <p:nvPr/>
        </p:nvSpPr>
        <p:spPr>
          <a:xfrm>
            <a:off x="292321" y="6245287"/>
            <a:ext cx="11361331" cy="3641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1200">
                <a:solidFill>
                  <a:srgbClr val="5A5A5A"/>
                </a:solidFill>
              </a:defRPr>
            </a:pPr>
            <a:r>
              <a:rPr lang="en-GB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ICIET 2025 | Faculty of Technology, University of Sri Jayewardenepura</a:t>
            </a:r>
          </a:p>
        </p:txBody>
      </p:sp>
    </p:spTree>
    <p:extLst>
      <p:ext uri="{BB962C8B-B14F-4D97-AF65-F5344CB8AC3E}">
        <p14:creationId xmlns:p14="http://schemas.microsoft.com/office/powerpoint/2010/main" val="29811496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2EFE2-239F-EC37-D5B3-6BD0449A7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L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3E04E1-56F0-A8CE-ADBD-4EF4C459B7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LK"/>
          </a:p>
        </p:txBody>
      </p:sp>
      <p:pic>
        <p:nvPicPr>
          <p:cNvPr id="4" name="Content Placeholder 7">
            <a:extLst>
              <a:ext uri="{FF2B5EF4-FFF2-40B4-BE49-F238E27FC236}">
                <a16:creationId xmlns:a16="http://schemas.microsoft.com/office/drawing/2014/main" id="{4111DB5F-99FA-8BF5-A737-45B790AFD9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183412C-BB8A-B132-B579-92AE65D995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348" y="6051377"/>
            <a:ext cx="946068" cy="441498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8087DD9D-D36B-1024-2949-0F85C173EEDD}"/>
              </a:ext>
            </a:extLst>
          </p:cNvPr>
          <p:cNvSpPr txBox="1">
            <a:spLocks/>
          </p:cNvSpPr>
          <p:nvPr/>
        </p:nvSpPr>
        <p:spPr>
          <a:xfrm>
            <a:off x="838200" y="6209300"/>
            <a:ext cx="11361331" cy="3641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1200">
                <a:solidFill>
                  <a:srgbClr val="5A5A5A"/>
                </a:solidFill>
              </a:defRPr>
            </a:pPr>
            <a:r>
              <a:rPr lang="en-GB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Conference on Innovation and Emerging Technologies 2025 | Faculty of Technology, University of Sri Jayewardenepura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D566399-861A-6B64-7475-E370C36840CC}"/>
              </a:ext>
            </a:extLst>
          </p:cNvPr>
          <p:cNvSpPr/>
          <p:nvPr/>
        </p:nvSpPr>
        <p:spPr>
          <a:xfrm>
            <a:off x="106878" y="112542"/>
            <a:ext cx="11970327" cy="5848871"/>
          </a:xfrm>
          <a:prstGeom prst="rect">
            <a:avLst/>
          </a:prstGeom>
          <a:solidFill>
            <a:schemeClr val="bg1">
              <a:alpha val="8762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K"/>
          </a:p>
        </p:txBody>
      </p:sp>
    </p:spTree>
    <p:extLst>
      <p:ext uri="{BB962C8B-B14F-4D97-AF65-F5344CB8AC3E}">
        <p14:creationId xmlns:p14="http://schemas.microsoft.com/office/powerpoint/2010/main" val="37207515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136</Words>
  <Application>Microsoft Macintosh PowerPoint</Application>
  <PresentationFormat>Widescreen</PresentationFormat>
  <Paragraphs>8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Arial</vt:lpstr>
      <vt:lpstr>Calibri</vt:lpstr>
      <vt:lpstr>Calibri Light</vt:lpstr>
      <vt:lpstr>Nunito Sans</vt:lpstr>
      <vt:lpstr>Palatino Linotype</vt:lpstr>
      <vt:lpstr>Times New Roman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Gayan Priyadarshana</dc:creator>
  <cp:lastModifiedBy>Microsoft Office User</cp:lastModifiedBy>
  <cp:revision>2</cp:revision>
  <dcterms:created xsi:type="dcterms:W3CDTF">2024-11-10T06:46:37Z</dcterms:created>
  <dcterms:modified xsi:type="dcterms:W3CDTF">2025-11-11T12:22:41Z</dcterms:modified>
</cp:coreProperties>
</file>