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82" r:id="rId2"/>
    <p:sldId id="276" r:id="rId3"/>
    <p:sldId id="283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25" roundtripDataSignature="AMtx7mgrh42rWHVYbTnUsELf6TzeWjHwG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essor. K.K.A Sanjeewa" initials="DS" lastIdx="1" clrIdx="0">
    <p:extLst>
      <p:ext uri="{19B8F6BF-5375-455C-9EA6-DF929625EA0E}">
        <p15:presenceInfo xmlns:p15="http://schemas.microsoft.com/office/powerpoint/2012/main" userId="S::asankasanjeewa@fot.sjp.ac.lk::8b71b8d3-09ff-459d-91e6-91ae1e57c0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AAC"/>
    <a:srgbClr val="949598"/>
    <a:srgbClr val="84C049"/>
    <a:srgbClr val="348244"/>
    <a:srgbClr val="307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88" autoAdjust="0"/>
    <p:restoredTop sz="94682"/>
  </p:normalViewPr>
  <p:slideViewPr>
    <p:cSldViewPr snapToGrid="0">
      <p:cViewPr>
        <p:scale>
          <a:sx n="60" d="100"/>
          <a:sy n="60" d="100"/>
        </p:scale>
        <p:origin x="1138" y="5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5" Type="http://customschemas.google.com/relationships/presentationmetadata" Target="metadata"/><Relationship Id="rId2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4" Type="http://schemas.openxmlformats.org/officeDocument/2006/relationships/slide" Target="slides/slide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95696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17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666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" name="Google Shape;98;p2">
            <a:extLst>
              <a:ext uri="{FF2B5EF4-FFF2-40B4-BE49-F238E27FC236}">
                <a16:creationId xmlns="" xmlns:a16="http://schemas.microsoft.com/office/drawing/2014/main" id="{4FA389DD-1977-A62E-D9B6-B83BD4405743}"/>
              </a:ext>
            </a:extLst>
          </p:cNvPr>
          <p:cNvSpPr txBox="1">
            <a:spLocks/>
          </p:cNvSpPr>
          <p:nvPr userDrawn="1"/>
        </p:nvSpPr>
        <p:spPr>
          <a:xfrm>
            <a:off x="0" y="6609073"/>
            <a:ext cx="1219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6</a:t>
            </a:r>
            <a:r>
              <a:rPr lang="en-US" sz="1400" b="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Innovation and Emerging Technologies (ICIET) 2026 | 25</a:t>
            </a:r>
            <a:r>
              <a:rPr lang="en-US" sz="1400" b="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27</a:t>
            </a:r>
            <a:r>
              <a:rPr lang="en-US" sz="1400" b="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November 2026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8508A13B-47C7-4049-1893-1989372E8A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8" y="199121"/>
            <a:ext cx="1012054" cy="101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A774A1C-198F-68E7-E29D-A3FA932245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337" y="285365"/>
            <a:ext cx="1777904" cy="8395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D3FD885-B577-47D8-7D46-2888503D79B5}"/>
              </a:ext>
            </a:extLst>
          </p:cNvPr>
          <p:cNvSpPr/>
          <p:nvPr userDrawn="1"/>
        </p:nvSpPr>
        <p:spPr>
          <a:xfrm>
            <a:off x="198120" y="1296851"/>
            <a:ext cx="11795760" cy="45720"/>
          </a:xfrm>
          <a:prstGeom prst="rect">
            <a:avLst/>
          </a:prstGeom>
          <a:gradFill flip="none" rotWithShape="1">
            <a:gsLst>
              <a:gs pos="0">
                <a:srgbClr val="169AAC"/>
              </a:gs>
              <a:gs pos="31000">
                <a:srgbClr val="30788E"/>
              </a:gs>
              <a:gs pos="54000">
                <a:srgbClr val="348244"/>
              </a:gs>
              <a:gs pos="97902">
                <a:srgbClr val="949598"/>
              </a:gs>
              <a:gs pos="71000">
                <a:srgbClr val="84C04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26;p5">
            <a:extLst>
              <a:ext uri="{FF2B5EF4-FFF2-40B4-BE49-F238E27FC236}">
                <a16:creationId xmlns="" xmlns:a16="http://schemas.microsoft.com/office/drawing/2014/main" id="{9E927B19-B2D7-1815-DB22-9498715E3C5F}"/>
              </a:ext>
            </a:extLst>
          </p:cNvPr>
          <p:cNvSpPr txBox="1">
            <a:spLocks/>
          </p:cNvSpPr>
          <p:nvPr userDrawn="1"/>
        </p:nvSpPr>
        <p:spPr>
          <a:xfrm>
            <a:off x="11467652" y="6496204"/>
            <a:ext cx="563886" cy="365125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Google Shape;89;p1">
            <a:extLst>
              <a:ext uri="{FF2B5EF4-FFF2-40B4-BE49-F238E27FC236}">
                <a16:creationId xmlns="" xmlns:a16="http://schemas.microsoft.com/office/drawing/2014/main" id="{82D470D0-5C9E-215F-E821-DDD16BCF86E0}"/>
              </a:ext>
            </a:extLst>
          </p:cNvPr>
          <p:cNvSpPr txBox="1"/>
          <p:nvPr userDrawn="1"/>
        </p:nvSpPr>
        <p:spPr>
          <a:xfrm>
            <a:off x="1285942" y="367060"/>
            <a:ext cx="8924858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International Conference on Innovation and Emerging Technologies 2026</a:t>
            </a:r>
            <a:r>
              <a:rPr lang="en-US" sz="2400" b="1" i="0" u="none" strike="noStrike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/>
            </a:r>
            <a:br>
              <a:rPr lang="en-US" sz="2400" b="1" i="0" u="none" strike="noStrike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</a:br>
            <a:r>
              <a:rPr lang="en-US" sz="1600" b="1" i="0" u="none" strike="noStrike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Faculty of Technology, University of Sri Jayewardenepura, Sri </a:t>
            </a:r>
            <a:r>
              <a:rPr lang="en-US" sz="1600" b="1" i="0" u="none" strike="noStrike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Lanka | 25</a:t>
            </a:r>
            <a:r>
              <a:rPr lang="en-US" sz="1600" b="1" i="0" u="none" strike="noStrike" baseline="30000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1600" b="1" i="0" u="none" strike="noStrike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strike="noStrike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to 27</a:t>
            </a:r>
            <a:r>
              <a:rPr lang="en-US" sz="1600" b="1" i="0" u="none" strike="noStrike" baseline="30000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th</a:t>
            </a:r>
            <a:r>
              <a:rPr lang="en-US" sz="1600" b="1" i="0" u="none" strike="noStrike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 November 2026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 hasCustomPrompt="1"/>
          </p:nvPr>
        </p:nvSpPr>
        <p:spPr>
          <a:xfrm>
            <a:off x="838200" y="681037"/>
            <a:ext cx="10515600" cy="846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Title/Sub titles</a:t>
            </a:r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430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latin typeface="+mj-l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Please refer to the given Presentation Guidelines document for more details regarding the presentation.</a:t>
            </a:r>
          </a:p>
          <a:p>
            <a:endParaRPr dirty="0"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1467652" y="6496204"/>
            <a:ext cx="563886" cy="3651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00" b="1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FFD88F8-99A2-A800-344F-51031382A1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071" y="97480"/>
            <a:ext cx="1438584" cy="6793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42DA57D-72D6-546B-1197-C07C0DD5697B}"/>
              </a:ext>
            </a:extLst>
          </p:cNvPr>
          <p:cNvSpPr/>
          <p:nvPr userDrawn="1"/>
        </p:nvSpPr>
        <p:spPr>
          <a:xfrm>
            <a:off x="815714" y="1585805"/>
            <a:ext cx="11300791" cy="45720"/>
          </a:xfrm>
          <a:prstGeom prst="rect">
            <a:avLst/>
          </a:prstGeom>
          <a:gradFill flip="none" rotWithShape="1">
            <a:gsLst>
              <a:gs pos="0">
                <a:srgbClr val="169AAC"/>
              </a:gs>
              <a:gs pos="31000">
                <a:srgbClr val="30788E"/>
              </a:gs>
              <a:gs pos="54000">
                <a:srgbClr val="348244"/>
              </a:gs>
              <a:gs pos="97902">
                <a:srgbClr val="949598"/>
              </a:gs>
              <a:gs pos="71000">
                <a:srgbClr val="84C04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98;p2">
            <a:extLst>
              <a:ext uri="{FF2B5EF4-FFF2-40B4-BE49-F238E27FC236}">
                <a16:creationId xmlns="" xmlns:a16="http://schemas.microsoft.com/office/drawing/2014/main" id="{4FA389DD-1977-A62E-D9B6-B83BD4405743}"/>
              </a:ext>
            </a:extLst>
          </p:cNvPr>
          <p:cNvSpPr txBox="1">
            <a:spLocks/>
          </p:cNvSpPr>
          <p:nvPr userDrawn="1"/>
        </p:nvSpPr>
        <p:spPr>
          <a:xfrm>
            <a:off x="0" y="6609073"/>
            <a:ext cx="1219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6</a:t>
            </a:r>
            <a:r>
              <a:rPr lang="en-US" sz="1400" b="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Innovation and Emerging Technologies (ICIET) 2026 | 25</a:t>
            </a:r>
            <a:r>
              <a:rPr lang="en-US" sz="1400" b="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27</a:t>
            </a:r>
            <a:r>
              <a:rPr lang="en-US" sz="1400" b="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November 2026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Google Shape;98;p2">
            <a:extLst>
              <a:ext uri="{FF2B5EF4-FFF2-40B4-BE49-F238E27FC236}">
                <a16:creationId xmlns="" xmlns:a16="http://schemas.microsoft.com/office/drawing/2014/main" id="{300FE5A6-4726-268D-F63D-7CA9368330CA}"/>
              </a:ext>
            </a:extLst>
          </p:cNvPr>
          <p:cNvSpPr txBox="1">
            <a:spLocks/>
          </p:cNvSpPr>
          <p:nvPr userDrawn="1"/>
        </p:nvSpPr>
        <p:spPr>
          <a:xfrm>
            <a:off x="0" y="6609073"/>
            <a:ext cx="121920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400" b="1" dirty="0">
                <a:solidFill>
                  <a:srgbClr val="002060"/>
                </a:solidFill>
              </a:rPr>
              <a:t>The  6</a:t>
            </a:r>
            <a:r>
              <a:rPr lang="en-US" sz="1400" b="1" baseline="30000" dirty="0">
                <a:solidFill>
                  <a:srgbClr val="002060"/>
                </a:solidFill>
              </a:rPr>
              <a:t>th</a:t>
            </a:r>
            <a:r>
              <a:rPr lang="en-US" sz="1400" b="1" dirty="0">
                <a:solidFill>
                  <a:srgbClr val="002060"/>
                </a:solidFill>
              </a:rPr>
              <a:t> International Conference on Innovation and Emerging Technologies ICIET 2026 | | 25</a:t>
            </a:r>
            <a:r>
              <a:rPr lang="en-US" sz="1400" b="1" baseline="30000" dirty="0">
                <a:solidFill>
                  <a:srgbClr val="002060"/>
                </a:solidFill>
              </a:rPr>
              <a:t>th</a:t>
            </a:r>
            <a:r>
              <a:rPr lang="en-US" sz="1400" b="1" dirty="0">
                <a:solidFill>
                  <a:srgbClr val="002060"/>
                </a:solidFill>
              </a:rPr>
              <a:t> to 27</a:t>
            </a:r>
            <a:r>
              <a:rPr lang="en-US" sz="1400" b="1" baseline="30000" dirty="0">
                <a:solidFill>
                  <a:srgbClr val="002060"/>
                </a:solidFill>
              </a:rPr>
              <a:t>th</a:t>
            </a:r>
            <a:r>
              <a:rPr lang="en-US" sz="1400" b="1" dirty="0">
                <a:solidFill>
                  <a:srgbClr val="002060"/>
                </a:solidFill>
              </a:rPr>
              <a:t> November 2026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/>
          <a:stretch/>
        </p:blipFill>
        <p:spPr>
          <a:xfrm>
            <a:off x="0" y="1"/>
            <a:ext cx="12192000" cy="6974198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1"/>
            <a:ext cx="12192000" cy="697419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3000">
                <a:schemeClr val="bg2">
                  <a:alpha val="60000"/>
                </a:schemeClr>
              </a:gs>
              <a:gs pos="100000">
                <a:schemeClr val="accent5">
                  <a:lumMod val="100000"/>
                  <a:alpha val="78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5985816" y="4113252"/>
            <a:ext cx="51860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Thank You!</a:t>
            </a:r>
            <a:endParaRPr lang="en-GB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518639" y="408365"/>
            <a:ext cx="825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The  6</a:t>
            </a:r>
            <a:r>
              <a:rPr lang="en-US" sz="1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International Conference on Innovation and Emerging Technologies 2026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25</a:t>
            </a:r>
            <a:r>
              <a:rPr lang="en-US" sz="1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to 27</a:t>
            </a:r>
            <a:r>
              <a:rPr lang="en-US" sz="1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th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November 2026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="" xmlns:a16="http://schemas.microsoft.com/office/drawing/2014/main" id="{8508A13B-47C7-4049-1893-1989372E8A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8" y="199121"/>
            <a:ext cx="1012054" cy="101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A774A1C-198F-68E7-E29D-A3FA932245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337" y="285365"/>
            <a:ext cx="1777904" cy="83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9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5C5A996-0FAC-97DF-6F99-1A602E4D7CB4}"/>
              </a:ext>
            </a:extLst>
          </p:cNvPr>
          <p:cNvSpPr txBox="1"/>
          <p:nvPr/>
        </p:nvSpPr>
        <p:spPr>
          <a:xfrm>
            <a:off x="2868194" y="4652625"/>
            <a:ext cx="6455613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7200"/>
            </a:pPr>
            <a:r>
              <a:rPr lang="en-US" sz="1800" b="1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Abstract ID	:  </a:t>
            </a:r>
            <a:r>
              <a:rPr lang="en-US" sz="1800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ICIET 2026_XXX </a:t>
            </a:r>
            <a:r>
              <a:rPr lang="en-US" sz="1800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(Font Size: 18)</a:t>
            </a:r>
            <a:endParaRPr lang="en-US" sz="1800" b="1" i="0" u="none" strike="noStrike" dirty="0" smtClean="0">
              <a:ln/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lvl="0">
              <a:lnSpc>
                <a:spcPct val="90000"/>
              </a:lnSpc>
              <a:buClr>
                <a:schemeClr val="dk1"/>
              </a:buClr>
              <a:buSzPts val="7200"/>
            </a:pPr>
            <a:r>
              <a:rPr lang="en-US" sz="1800" b="1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Presented By	:  </a:t>
            </a:r>
            <a:r>
              <a:rPr lang="en-US" sz="1800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Presenter’s </a:t>
            </a:r>
            <a:r>
              <a:rPr lang="en-US" sz="1800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Name (Font Size: 18)</a:t>
            </a:r>
            <a:r>
              <a:rPr lang="en-US" sz="1800" b="1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/>
            </a:r>
            <a:br>
              <a:rPr lang="en-US" sz="1800" b="1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en-US" sz="1800" b="1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Affiliation	:  </a:t>
            </a:r>
            <a:r>
              <a:rPr lang="en-US" sz="1800" dirty="0" smtClean="0">
                <a:ln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</a:t>
            </a:r>
            <a:r>
              <a:rPr lang="en-US" sz="1800" dirty="0">
                <a:ln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Presenter </a:t>
            </a:r>
            <a:r>
              <a:rPr lang="en-US" sz="1800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(Font Size: 18)</a:t>
            </a:r>
            <a:r>
              <a:rPr lang="en-US" sz="1800" b="1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/>
            </a:r>
            <a:br>
              <a:rPr lang="en-US" sz="1800" b="1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en-US" sz="1800" b="1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Country		:  </a:t>
            </a:r>
            <a:r>
              <a:rPr lang="en-US" sz="1800" i="0" u="none" strike="noStrike" dirty="0" smtClean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Sri </a:t>
            </a:r>
            <a:r>
              <a:rPr lang="en-US" sz="1800" i="0" u="none" strike="noStrike" dirty="0">
                <a:ln/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Lanka (Font Size: 18)</a:t>
            </a:r>
            <a:endParaRPr lang="en-US" sz="1800" b="1" i="0" u="none" strike="noStrike" dirty="0">
              <a:ln/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7A8D3A-5F83-3FFC-F3FE-350C73BB547B}"/>
              </a:ext>
            </a:extLst>
          </p:cNvPr>
          <p:cNvSpPr txBox="1"/>
          <p:nvPr/>
        </p:nvSpPr>
        <p:spPr>
          <a:xfrm>
            <a:off x="542141" y="2040643"/>
            <a:ext cx="111077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TITLE: THE TITLE SHOULD CLEARLY AND CONCISELY REPRESENT THE EMPHASIS AND CONTENT OF THE STUDY. (Aptos, 24 PTS, SINGLE-SPACED, BOLD, CENTERED, CAPITALIZED)</a:t>
            </a:r>
            <a:endParaRPr lang="x-none" sz="2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6710262-AEDA-140C-708E-C9FE60E3E9C5}"/>
              </a:ext>
            </a:extLst>
          </p:cNvPr>
          <p:cNvSpPr txBox="1"/>
          <p:nvPr/>
        </p:nvSpPr>
        <p:spPr>
          <a:xfrm>
            <a:off x="698145" y="3374635"/>
            <a:ext cx="10795711" cy="86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lang="en-US" sz="1400" kern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Author Names </a:t>
            </a:r>
            <a:endParaRPr lang="x-none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400" kern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1400" kern="8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Arial, 14 </a:t>
            </a:r>
            <a:r>
              <a:rPr lang="en-US" sz="1400" kern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pts, single-spaced, centered; use names with initials; the last two author names should be combined with an ‘and’)</a:t>
            </a:r>
            <a:r>
              <a:rPr lang="x-non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br>
              <a:rPr lang="x-non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x-none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lang="en-US" sz="1400" kern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e.g., J.H. Watson, I. A. Norton, and W.S.S. Holmes)</a:t>
            </a:r>
            <a:endParaRPr lang="x-none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5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63509" y="-21246"/>
            <a:ext cx="2286693" cy="36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2000" b="1" dirty="0">
              <a:ln/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92;p1">
            <a:extLst>
              <a:ext uri="{FF2B5EF4-FFF2-40B4-BE49-F238E27FC236}">
                <a16:creationId xmlns="" xmlns:a16="http://schemas.microsoft.com/office/drawing/2014/main" id="{C200F320-0118-B70C-2509-E73A2B1BBDE4}"/>
              </a:ext>
            </a:extLst>
          </p:cNvPr>
          <p:cNvSpPr txBox="1"/>
          <p:nvPr/>
        </p:nvSpPr>
        <p:spPr>
          <a:xfrm>
            <a:off x="124860" y="45128"/>
            <a:ext cx="2798275" cy="561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/>
            <a:r>
              <a:rPr lang="en-US" sz="2000" b="1" dirty="0">
                <a:ln/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ICIET2026_xxx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="" xmlns:a16="http://schemas.microsoft.com/office/drawing/2014/main" id="{8B623B65-330A-4E52-3CDD-462E760F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B68ED99E-3B24-FB33-1494-D276DB862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934DF10C-90B4-31C5-3C16-D75F844C4B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57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65</Words>
  <Application>Microsoft Office PowerPoint</Application>
  <PresentationFormat>Widescreen</PresentationFormat>
  <Paragraphs>7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Arial Narrow</vt:lpstr>
      <vt:lpstr>Calibri</vt:lpstr>
      <vt:lpstr>Cambria Math</vt:lpstr>
      <vt:lpstr>MS Mincho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 Asanka Sanjeewa;Pasan C. Bandara</dc:creator>
  <cp:lastModifiedBy>Reviewer</cp:lastModifiedBy>
  <cp:revision>330</cp:revision>
  <dcterms:created xsi:type="dcterms:W3CDTF">2020-11-25T11:54:58Z</dcterms:created>
  <dcterms:modified xsi:type="dcterms:W3CDTF">2026-10-08T08:08:10Z</dcterms:modified>
</cp:coreProperties>
</file>